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handoutMasterIdLst>
    <p:handoutMasterId r:id="rId47"/>
  </p:handoutMasterIdLst>
  <p:sldIdLst>
    <p:sldId id="257" r:id="rId2"/>
    <p:sldId id="310" r:id="rId3"/>
    <p:sldId id="354" r:id="rId4"/>
    <p:sldId id="312" r:id="rId5"/>
    <p:sldId id="313" r:id="rId6"/>
    <p:sldId id="314" r:id="rId7"/>
    <p:sldId id="315" r:id="rId8"/>
    <p:sldId id="316" r:id="rId9"/>
    <p:sldId id="318" r:id="rId10"/>
    <p:sldId id="317" r:id="rId11"/>
    <p:sldId id="361" r:id="rId12"/>
    <p:sldId id="321" r:id="rId13"/>
    <p:sldId id="322" r:id="rId14"/>
    <p:sldId id="323" r:id="rId15"/>
    <p:sldId id="324" r:id="rId16"/>
    <p:sldId id="355" r:id="rId17"/>
    <p:sldId id="325" r:id="rId18"/>
    <p:sldId id="326" r:id="rId19"/>
    <p:sldId id="327" r:id="rId20"/>
    <p:sldId id="328" r:id="rId21"/>
    <p:sldId id="329" r:id="rId22"/>
    <p:sldId id="330" r:id="rId23"/>
    <p:sldId id="362" r:id="rId24"/>
    <p:sldId id="331" r:id="rId25"/>
    <p:sldId id="332" r:id="rId26"/>
    <p:sldId id="333" r:id="rId27"/>
    <p:sldId id="335" r:id="rId28"/>
    <p:sldId id="336" r:id="rId29"/>
    <p:sldId id="337" r:id="rId30"/>
    <p:sldId id="338" r:id="rId31"/>
    <p:sldId id="356" r:id="rId32"/>
    <p:sldId id="339" r:id="rId33"/>
    <p:sldId id="357" r:id="rId34"/>
    <p:sldId id="347" r:id="rId35"/>
    <p:sldId id="348" r:id="rId36"/>
    <p:sldId id="349" r:id="rId37"/>
    <p:sldId id="350" r:id="rId38"/>
    <p:sldId id="351" r:id="rId39"/>
    <p:sldId id="352" r:id="rId40"/>
    <p:sldId id="353" r:id="rId41"/>
    <p:sldId id="358" r:id="rId42"/>
    <p:sldId id="341" r:id="rId43"/>
    <p:sldId id="303" r:id="rId44"/>
    <p:sldId id="343"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4"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4997" autoAdjust="0"/>
    <p:restoredTop sz="96625" autoAdjust="0"/>
  </p:normalViewPr>
  <p:slideViewPr>
    <p:cSldViewPr snapToGrid="0" snapToObjects="1">
      <p:cViewPr>
        <p:scale>
          <a:sx n="90" d="100"/>
          <a:sy n="90" d="100"/>
        </p:scale>
        <p:origin x="-570" y="58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FA7D26-4579-6F44-8C53-375099CB174F}" type="doc">
      <dgm:prSet loTypeId="urn:microsoft.com/office/officeart/2008/layout/VerticalCurvedList" loCatId="" qsTypeId="urn:microsoft.com/office/officeart/2005/8/quickstyle/3D2" qsCatId="3D" csTypeId="urn:microsoft.com/office/officeart/2005/8/colors/accent1_5" csCatId="accent1" phldr="1"/>
      <dgm:spPr/>
      <dgm:t>
        <a:bodyPr/>
        <a:lstStyle/>
        <a:p>
          <a:endParaRPr lang="en-US"/>
        </a:p>
      </dgm:t>
    </dgm:pt>
    <dgm:pt modelId="{0A19C818-8D81-8E45-88A9-D31BB3B1D4CB}">
      <dgm:prSet phldrT="[Text]"/>
      <dgm:spPr/>
      <dgm:t>
        <a:bodyPr/>
        <a:lstStyle/>
        <a:p>
          <a:r>
            <a:rPr lang="en-US" dirty="0" smtClean="0"/>
            <a:t>The origins of the English language</a:t>
          </a:r>
          <a:endParaRPr lang="en-US" dirty="0"/>
        </a:p>
      </dgm:t>
    </dgm:pt>
    <dgm:pt modelId="{02A18FFD-4A9E-734D-B3A6-61B0BCE116A6}" type="parTrans" cxnId="{E538474B-5B94-CE47-8CC0-FF85927A9D6F}">
      <dgm:prSet/>
      <dgm:spPr/>
      <dgm:t>
        <a:bodyPr/>
        <a:lstStyle/>
        <a:p>
          <a:endParaRPr lang="en-US"/>
        </a:p>
      </dgm:t>
    </dgm:pt>
    <dgm:pt modelId="{7187B40D-D909-8D41-98A7-694D345AE6F6}" type="sibTrans" cxnId="{E538474B-5B94-CE47-8CC0-FF85927A9D6F}">
      <dgm:prSet/>
      <dgm:spPr/>
      <dgm:t>
        <a:bodyPr/>
        <a:lstStyle/>
        <a:p>
          <a:endParaRPr lang="en-US"/>
        </a:p>
      </dgm:t>
    </dgm:pt>
    <dgm:pt modelId="{8D989241-DC08-304C-8D71-E08004F343B9}">
      <dgm:prSet phldrT="[Text]"/>
      <dgm:spPr/>
      <dgm:t>
        <a:bodyPr/>
        <a:lstStyle/>
        <a:p>
          <a:r>
            <a:rPr lang="en-US" dirty="0" smtClean="0"/>
            <a:t>The early spread of English around the world</a:t>
          </a:r>
          <a:endParaRPr lang="en-US" dirty="0"/>
        </a:p>
      </dgm:t>
    </dgm:pt>
    <dgm:pt modelId="{5A65C32D-21D8-604F-968B-148D221111E7}" type="parTrans" cxnId="{0D1EBAA4-E47A-8C46-91F8-7996DB21C68D}">
      <dgm:prSet/>
      <dgm:spPr/>
      <dgm:t>
        <a:bodyPr/>
        <a:lstStyle/>
        <a:p>
          <a:endParaRPr lang="en-US"/>
        </a:p>
      </dgm:t>
    </dgm:pt>
    <dgm:pt modelId="{CA26C654-602D-304C-8AC5-336FD20EED6B}" type="sibTrans" cxnId="{0D1EBAA4-E47A-8C46-91F8-7996DB21C68D}">
      <dgm:prSet/>
      <dgm:spPr/>
      <dgm:t>
        <a:bodyPr/>
        <a:lstStyle/>
        <a:p>
          <a:endParaRPr lang="en-US"/>
        </a:p>
      </dgm:t>
    </dgm:pt>
    <dgm:pt modelId="{64915EF1-88E3-3F43-BBC5-C19332E253B5}">
      <dgm:prSet phldrT="[Text]"/>
      <dgm:spPr/>
      <dgm:t>
        <a:bodyPr/>
        <a:lstStyle/>
        <a:p>
          <a:r>
            <a:rPr lang="en-US" dirty="0" smtClean="0"/>
            <a:t>Globalization and the rise of the world’s lingua franca</a:t>
          </a:r>
          <a:endParaRPr lang="en-US" dirty="0"/>
        </a:p>
      </dgm:t>
    </dgm:pt>
    <dgm:pt modelId="{66EABC16-E75A-D144-881C-AB41D51FB382}" type="parTrans" cxnId="{266C6C4F-92F5-5549-84EC-7A87BF824F24}">
      <dgm:prSet/>
      <dgm:spPr/>
      <dgm:t>
        <a:bodyPr/>
        <a:lstStyle/>
        <a:p>
          <a:endParaRPr lang="en-US"/>
        </a:p>
      </dgm:t>
    </dgm:pt>
    <dgm:pt modelId="{AF6BC9B4-A337-A347-9D21-C92C0198F8F4}" type="sibTrans" cxnId="{266C6C4F-92F5-5549-84EC-7A87BF824F24}">
      <dgm:prSet/>
      <dgm:spPr/>
      <dgm:t>
        <a:bodyPr/>
        <a:lstStyle/>
        <a:p>
          <a:endParaRPr lang="en-US"/>
        </a:p>
      </dgm:t>
    </dgm:pt>
    <dgm:pt modelId="{96D42122-AEA2-764E-B0DB-B2B3595B14C4}">
      <dgm:prSet phldrT="[Text]"/>
      <dgm:spPr/>
      <dgm:t>
        <a:bodyPr/>
        <a:lstStyle/>
        <a:p>
          <a:r>
            <a:rPr lang="en-US" dirty="0" smtClean="0"/>
            <a:t>Representing English speakers</a:t>
          </a:r>
          <a:endParaRPr lang="en-US" dirty="0"/>
        </a:p>
      </dgm:t>
    </dgm:pt>
    <dgm:pt modelId="{ECFEE3D1-E456-F04C-A69F-6213F397E574}" type="parTrans" cxnId="{2AE21052-8B67-3942-9807-A860583AA58A}">
      <dgm:prSet/>
      <dgm:spPr/>
      <dgm:t>
        <a:bodyPr/>
        <a:lstStyle/>
        <a:p>
          <a:endParaRPr lang="en-US"/>
        </a:p>
      </dgm:t>
    </dgm:pt>
    <dgm:pt modelId="{CBCC7DF4-606C-B442-92B6-95ED5C19D4D3}" type="sibTrans" cxnId="{2AE21052-8B67-3942-9807-A860583AA58A}">
      <dgm:prSet/>
      <dgm:spPr/>
      <dgm:t>
        <a:bodyPr/>
        <a:lstStyle/>
        <a:p>
          <a:endParaRPr lang="en-US"/>
        </a:p>
      </dgm:t>
    </dgm:pt>
    <dgm:pt modelId="{E9082A81-EE45-0A46-BD60-2DE1D85563D2}" type="pres">
      <dgm:prSet presAssocID="{C2FA7D26-4579-6F44-8C53-375099CB174F}" presName="Name0" presStyleCnt="0">
        <dgm:presLayoutVars>
          <dgm:chMax val="7"/>
          <dgm:chPref val="7"/>
          <dgm:dir/>
        </dgm:presLayoutVars>
      </dgm:prSet>
      <dgm:spPr/>
      <dgm:t>
        <a:bodyPr/>
        <a:lstStyle/>
        <a:p>
          <a:endParaRPr lang="en-US"/>
        </a:p>
      </dgm:t>
    </dgm:pt>
    <dgm:pt modelId="{2BDD599B-2474-6C4E-9B41-F4B69511A27E}" type="pres">
      <dgm:prSet presAssocID="{C2FA7D26-4579-6F44-8C53-375099CB174F}" presName="Name1" presStyleCnt="0"/>
      <dgm:spPr/>
      <dgm:t>
        <a:bodyPr/>
        <a:lstStyle/>
        <a:p>
          <a:endParaRPr lang="en-US"/>
        </a:p>
      </dgm:t>
    </dgm:pt>
    <dgm:pt modelId="{3F9E4CF3-376E-C149-A6BD-7E997D12D994}" type="pres">
      <dgm:prSet presAssocID="{C2FA7D26-4579-6F44-8C53-375099CB174F}" presName="cycle" presStyleCnt="0"/>
      <dgm:spPr/>
      <dgm:t>
        <a:bodyPr/>
        <a:lstStyle/>
        <a:p>
          <a:endParaRPr lang="en-US"/>
        </a:p>
      </dgm:t>
    </dgm:pt>
    <dgm:pt modelId="{1C3EB104-D002-6E43-91F8-EA12FB060370}" type="pres">
      <dgm:prSet presAssocID="{C2FA7D26-4579-6F44-8C53-375099CB174F}" presName="srcNode" presStyleLbl="node1" presStyleIdx="0" presStyleCnt="4"/>
      <dgm:spPr/>
      <dgm:t>
        <a:bodyPr/>
        <a:lstStyle/>
        <a:p>
          <a:endParaRPr lang="en-US"/>
        </a:p>
      </dgm:t>
    </dgm:pt>
    <dgm:pt modelId="{2132A912-7619-D74C-AEC7-1062289877D2}" type="pres">
      <dgm:prSet presAssocID="{C2FA7D26-4579-6F44-8C53-375099CB174F}" presName="conn" presStyleLbl="parChTrans1D2" presStyleIdx="0" presStyleCnt="1"/>
      <dgm:spPr/>
      <dgm:t>
        <a:bodyPr/>
        <a:lstStyle/>
        <a:p>
          <a:endParaRPr lang="en-US"/>
        </a:p>
      </dgm:t>
    </dgm:pt>
    <dgm:pt modelId="{D769A226-3456-E242-BB71-9AE6BCCD0A30}" type="pres">
      <dgm:prSet presAssocID="{C2FA7D26-4579-6F44-8C53-375099CB174F}" presName="extraNode" presStyleLbl="node1" presStyleIdx="0" presStyleCnt="4"/>
      <dgm:spPr/>
      <dgm:t>
        <a:bodyPr/>
        <a:lstStyle/>
        <a:p>
          <a:endParaRPr lang="en-US"/>
        </a:p>
      </dgm:t>
    </dgm:pt>
    <dgm:pt modelId="{4AF87C5B-4EDE-CA4E-B215-42A16124A8F4}" type="pres">
      <dgm:prSet presAssocID="{C2FA7D26-4579-6F44-8C53-375099CB174F}" presName="dstNode" presStyleLbl="node1" presStyleIdx="0" presStyleCnt="4"/>
      <dgm:spPr/>
      <dgm:t>
        <a:bodyPr/>
        <a:lstStyle/>
        <a:p>
          <a:endParaRPr lang="en-US"/>
        </a:p>
      </dgm:t>
    </dgm:pt>
    <dgm:pt modelId="{8EB903BE-AD2E-EF42-BE8C-52BEA0039A22}" type="pres">
      <dgm:prSet presAssocID="{0A19C818-8D81-8E45-88A9-D31BB3B1D4CB}" presName="text_1" presStyleLbl="node1" presStyleIdx="0" presStyleCnt="4">
        <dgm:presLayoutVars>
          <dgm:bulletEnabled val="1"/>
        </dgm:presLayoutVars>
      </dgm:prSet>
      <dgm:spPr/>
      <dgm:t>
        <a:bodyPr/>
        <a:lstStyle/>
        <a:p>
          <a:endParaRPr lang="en-US"/>
        </a:p>
      </dgm:t>
    </dgm:pt>
    <dgm:pt modelId="{C72A1BBC-B1BB-4F49-9F40-8217EAA71AF2}" type="pres">
      <dgm:prSet presAssocID="{0A19C818-8D81-8E45-88A9-D31BB3B1D4CB}" presName="accent_1" presStyleCnt="0"/>
      <dgm:spPr/>
      <dgm:t>
        <a:bodyPr/>
        <a:lstStyle/>
        <a:p>
          <a:endParaRPr lang="en-US"/>
        </a:p>
      </dgm:t>
    </dgm:pt>
    <dgm:pt modelId="{CEB9F31F-5D4E-1941-89AA-A2F57BF4BD5C}" type="pres">
      <dgm:prSet presAssocID="{0A19C818-8D81-8E45-88A9-D31BB3B1D4CB}" presName="accentRepeatNode" presStyleLbl="solidFgAcc1" presStyleIdx="0" presStyleCnt="4"/>
      <dgm:spPr/>
      <dgm:t>
        <a:bodyPr/>
        <a:lstStyle/>
        <a:p>
          <a:endParaRPr lang="en-US"/>
        </a:p>
      </dgm:t>
    </dgm:pt>
    <dgm:pt modelId="{A250ED8F-CD9D-EB42-8648-2F1C6225D2C2}" type="pres">
      <dgm:prSet presAssocID="{8D989241-DC08-304C-8D71-E08004F343B9}" presName="text_2" presStyleLbl="node1" presStyleIdx="1" presStyleCnt="4">
        <dgm:presLayoutVars>
          <dgm:bulletEnabled val="1"/>
        </dgm:presLayoutVars>
      </dgm:prSet>
      <dgm:spPr/>
      <dgm:t>
        <a:bodyPr/>
        <a:lstStyle/>
        <a:p>
          <a:endParaRPr lang="en-US"/>
        </a:p>
      </dgm:t>
    </dgm:pt>
    <dgm:pt modelId="{B1526528-47D5-CE41-8FF9-A28F5FB9977A}" type="pres">
      <dgm:prSet presAssocID="{8D989241-DC08-304C-8D71-E08004F343B9}" presName="accent_2" presStyleCnt="0"/>
      <dgm:spPr/>
      <dgm:t>
        <a:bodyPr/>
        <a:lstStyle/>
        <a:p>
          <a:endParaRPr lang="en-US"/>
        </a:p>
      </dgm:t>
    </dgm:pt>
    <dgm:pt modelId="{E3F620F7-3B9D-7541-8674-7D2DBC212EAE}" type="pres">
      <dgm:prSet presAssocID="{8D989241-DC08-304C-8D71-E08004F343B9}" presName="accentRepeatNode" presStyleLbl="solidFgAcc1" presStyleIdx="1" presStyleCnt="4"/>
      <dgm:spPr/>
      <dgm:t>
        <a:bodyPr/>
        <a:lstStyle/>
        <a:p>
          <a:endParaRPr lang="en-US"/>
        </a:p>
      </dgm:t>
    </dgm:pt>
    <dgm:pt modelId="{0C792B40-ED29-224E-A39E-F2C04F32A6DC}" type="pres">
      <dgm:prSet presAssocID="{64915EF1-88E3-3F43-BBC5-C19332E253B5}" presName="text_3" presStyleLbl="node1" presStyleIdx="2" presStyleCnt="4">
        <dgm:presLayoutVars>
          <dgm:bulletEnabled val="1"/>
        </dgm:presLayoutVars>
      </dgm:prSet>
      <dgm:spPr/>
      <dgm:t>
        <a:bodyPr/>
        <a:lstStyle/>
        <a:p>
          <a:endParaRPr lang="en-US"/>
        </a:p>
      </dgm:t>
    </dgm:pt>
    <dgm:pt modelId="{8B4096F3-230F-664E-BBC8-5CF57E3527DC}" type="pres">
      <dgm:prSet presAssocID="{64915EF1-88E3-3F43-BBC5-C19332E253B5}" presName="accent_3" presStyleCnt="0"/>
      <dgm:spPr/>
      <dgm:t>
        <a:bodyPr/>
        <a:lstStyle/>
        <a:p>
          <a:endParaRPr lang="en-US"/>
        </a:p>
      </dgm:t>
    </dgm:pt>
    <dgm:pt modelId="{BAA8ADC8-9BD9-1C42-831A-D492F7946EFB}" type="pres">
      <dgm:prSet presAssocID="{64915EF1-88E3-3F43-BBC5-C19332E253B5}" presName="accentRepeatNode" presStyleLbl="solidFgAcc1" presStyleIdx="2" presStyleCnt="4"/>
      <dgm:spPr/>
      <dgm:t>
        <a:bodyPr/>
        <a:lstStyle/>
        <a:p>
          <a:endParaRPr lang="en-US"/>
        </a:p>
      </dgm:t>
    </dgm:pt>
    <dgm:pt modelId="{5DF51AED-10DC-FE45-8A5F-DE3EA017A50C}" type="pres">
      <dgm:prSet presAssocID="{96D42122-AEA2-764E-B0DB-B2B3595B14C4}" presName="text_4" presStyleLbl="node1" presStyleIdx="3" presStyleCnt="4">
        <dgm:presLayoutVars>
          <dgm:bulletEnabled val="1"/>
        </dgm:presLayoutVars>
      </dgm:prSet>
      <dgm:spPr/>
      <dgm:t>
        <a:bodyPr/>
        <a:lstStyle/>
        <a:p>
          <a:endParaRPr lang="en-US"/>
        </a:p>
      </dgm:t>
    </dgm:pt>
    <dgm:pt modelId="{B24FD6F0-0736-304E-AEA2-01E57CD4C971}" type="pres">
      <dgm:prSet presAssocID="{96D42122-AEA2-764E-B0DB-B2B3595B14C4}" presName="accent_4" presStyleCnt="0"/>
      <dgm:spPr/>
      <dgm:t>
        <a:bodyPr/>
        <a:lstStyle/>
        <a:p>
          <a:endParaRPr lang="en-US"/>
        </a:p>
      </dgm:t>
    </dgm:pt>
    <dgm:pt modelId="{83FEE04A-782B-E540-BC88-CD7193C1AF24}" type="pres">
      <dgm:prSet presAssocID="{96D42122-AEA2-764E-B0DB-B2B3595B14C4}" presName="accentRepeatNode" presStyleLbl="solidFgAcc1" presStyleIdx="3" presStyleCnt="4"/>
      <dgm:spPr/>
      <dgm:t>
        <a:bodyPr/>
        <a:lstStyle/>
        <a:p>
          <a:endParaRPr lang="en-US"/>
        </a:p>
      </dgm:t>
    </dgm:pt>
  </dgm:ptLst>
  <dgm:cxnLst>
    <dgm:cxn modelId="{E538474B-5B94-CE47-8CC0-FF85927A9D6F}" srcId="{C2FA7D26-4579-6F44-8C53-375099CB174F}" destId="{0A19C818-8D81-8E45-88A9-D31BB3B1D4CB}" srcOrd="0" destOrd="0" parTransId="{02A18FFD-4A9E-734D-B3A6-61B0BCE116A6}" sibTransId="{7187B40D-D909-8D41-98A7-694D345AE6F6}"/>
    <dgm:cxn modelId="{BA0B99FD-9118-0242-B4F3-52522A84610F}" type="presOf" srcId="{C2FA7D26-4579-6F44-8C53-375099CB174F}" destId="{E9082A81-EE45-0A46-BD60-2DE1D85563D2}" srcOrd="0" destOrd="0" presId="urn:microsoft.com/office/officeart/2008/layout/VerticalCurvedList"/>
    <dgm:cxn modelId="{77D648DF-2AD2-C640-A625-4B2E343C27AE}" type="presOf" srcId="{8D989241-DC08-304C-8D71-E08004F343B9}" destId="{A250ED8F-CD9D-EB42-8648-2F1C6225D2C2}" srcOrd="0" destOrd="0" presId="urn:microsoft.com/office/officeart/2008/layout/VerticalCurvedList"/>
    <dgm:cxn modelId="{5868D2B2-BFE8-9540-B839-9DC5F605EAE1}" type="presOf" srcId="{0A19C818-8D81-8E45-88A9-D31BB3B1D4CB}" destId="{8EB903BE-AD2E-EF42-BE8C-52BEA0039A22}" srcOrd="0" destOrd="0" presId="urn:microsoft.com/office/officeart/2008/layout/VerticalCurvedList"/>
    <dgm:cxn modelId="{A9D365C0-6651-5343-BE50-8E11520E9CF3}" type="presOf" srcId="{96D42122-AEA2-764E-B0DB-B2B3595B14C4}" destId="{5DF51AED-10DC-FE45-8A5F-DE3EA017A50C}" srcOrd="0" destOrd="0" presId="urn:microsoft.com/office/officeart/2008/layout/VerticalCurvedList"/>
    <dgm:cxn modelId="{266C6C4F-92F5-5549-84EC-7A87BF824F24}" srcId="{C2FA7D26-4579-6F44-8C53-375099CB174F}" destId="{64915EF1-88E3-3F43-BBC5-C19332E253B5}" srcOrd="2" destOrd="0" parTransId="{66EABC16-E75A-D144-881C-AB41D51FB382}" sibTransId="{AF6BC9B4-A337-A347-9D21-C92C0198F8F4}"/>
    <dgm:cxn modelId="{2AE21052-8B67-3942-9807-A860583AA58A}" srcId="{C2FA7D26-4579-6F44-8C53-375099CB174F}" destId="{96D42122-AEA2-764E-B0DB-B2B3595B14C4}" srcOrd="3" destOrd="0" parTransId="{ECFEE3D1-E456-F04C-A69F-6213F397E574}" sibTransId="{CBCC7DF4-606C-B442-92B6-95ED5C19D4D3}"/>
    <dgm:cxn modelId="{0D1EBAA4-E47A-8C46-91F8-7996DB21C68D}" srcId="{C2FA7D26-4579-6F44-8C53-375099CB174F}" destId="{8D989241-DC08-304C-8D71-E08004F343B9}" srcOrd="1" destOrd="0" parTransId="{5A65C32D-21D8-604F-968B-148D221111E7}" sibTransId="{CA26C654-602D-304C-8AC5-336FD20EED6B}"/>
    <dgm:cxn modelId="{15214B99-67C6-3A4E-AD7C-0CC8FC276ECD}" type="presOf" srcId="{7187B40D-D909-8D41-98A7-694D345AE6F6}" destId="{2132A912-7619-D74C-AEC7-1062289877D2}" srcOrd="0" destOrd="0" presId="urn:microsoft.com/office/officeart/2008/layout/VerticalCurvedList"/>
    <dgm:cxn modelId="{F5196422-2EC0-7949-95D4-666FBE9877B4}" type="presOf" srcId="{64915EF1-88E3-3F43-BBC5-C19332E253B5}" destId="{0C792B40-ED29-224E-A39E-F2C04F32A6DC}" srcOrd="0" destOrd="0" presId="urn:microsoft.com/office/officeart/2008/layout/VerticalCurvedList"/>
    <dgm:cxn modelId="{F52426B4-0897-044C-AE43-8183590ABC59}" type="presParOf" srcId="{E9082A81-EE45-0A46-BD60-2DE1D85563D2}" destId="{2BDD599B-2474-6C4E-9B41-F4B69511A27E}" srcOrd="0" destOrd="0" presId="urn:microsoft.com/office/officeart/2008/layout/VerticalCurvedList"/>
    <dgm:cxn modelId="{AC9BA4F3-319B-CF44-90EC-5BBB088567CC}" type="presParOf" srcId="{2BDD599B-2474-6C4E-9B41-F4B69511A27E}" destId="{3F9E4CF3-376E-C149-A6BD-7E997D12D994}" srcOrd="0" destOrd="0" presId="urn:microsoft.com/office/officeart/2008/layout/VerticalCurvedList"/>
    <dgm:cxn modelId="{611B9779-8AAC-AD4B-8B4B-9ABCCDC35275}" type="presParOf" srcId="{3F9E4CF3-376E-C149-A6BD-7E997D12D994}" destId="{1C3EB104-D002-6E43-91F8-EA12FB060370}" srcOrd="0" destOrd="0" presId="urn:microsoft.com/office/officeart/2008/layout/VerticalCurvedList"/>
    <dgm:cxn modelId="{D7B2315E-A1C8-8F4C-B345-E317B203EA6B}" type="presParOf" srcId="{3F9E4CF3-376E-C149-A6BD-7E997D12D994}" destId="{2132A912-7619-D74C-AEC7-1062289877D2}" srcOrd="1" destOrd="0" presId="urn:microsoft.com/office/officeart/2008/layout/VerticalCurvedList"/>
    <dgm:cxn modelId="{2BC2D526-E450-BD42-8B34-D7E7A3A46FD8}" type="presParOf" srcId="{3F9E4CF3-376E-C149-A6BD-7E997D12D994}" destId="{D769A226-3456-E242-BB71-9AE6BCCD0A30}" srcOrd="2" destOrd="0" presId="urn:microsoft.com/office/officeart/2008/layout/VerticalCurvedList"/>
    <dgm:cxn modelId="{BADE3DDB-15DF-7A42-9BCD-A8A239A369D8}" type="presParOf" srcId="{3F9E4CF3-376E-C149-A6BD-7E997D12D994}" destId="{4AF87C5B-4EDE-CA4E-B215-42A16124A8F4}" srcOrd="3" destOrd="0" presId="urn:microsoft.com/office/officeart/2008/layout/VerticalCurvedList"/>
    <dgm:cxn modelId="{2230AF09-A7A0-2E40-B985-34742734E0CA}" type="presParOf" srcId="{2BDD599B-2474-6C4E-9B41-F4B69511A27E}" destId="{8EB903BE-AD2E-EF42-BE8C-52BEA0039A22}" srcOrd="1" destOrd="0" presId="urn:microsoft.com/office/officeart/2008/layout/VerticalCurvedList"/>
    <dgm:cxn modelId="{5B6B5B32-23BE-2D45-AB8B-0271E80C54E8}" type="presParOf" srcId="{2BDD599B-2474-6C4E-9B41-F4B69511A27E}" destId="{C72A1BBC-B1BB-4F49-9F40-8217EAA71AF2}" srcOrd="2" destOrd="0" presId="urn:microsoft.com/office/officeart/2008/layout/VerticalCurvedList"/>
    <dgm:cxn modelId="{EF979CA5-8447-4846-9314-48D65B3F7A95}" type="presParOf" srcId="{C72A1BBC-B1BB-4F49-9F40-8217EAA71AF2}" destId="{CEB9F31F-5D4E-1941-89AA-A2F57BF4BD5C}" srcOrd="0" destOrd="0" presId="urn:microsoft.com/office/officeart/2008/layout/VerticalCurvedList"/>
    <dgm:cxn modelId="{00E8E7F7-9681-AC40-8B6C-0ACFDE5CC5F7}" type="presParOf" srcId="{2BDD599B-2474-6C4E-9B41-F4B69511A27E}" destId="{A250ED8F-CD9D-EB42-8648-2F1C6225D2C2}" srcOrd="3" destOrd="0" presId="urn:microsoft.com/office/officeart/2008/layout/VerticalCurvedList"/>
    <dgm:cxn modelId="{40BB187C-C015-1242-8738-5B44C0D651E3}" type="presParOf" srcId="{2BDD599B-2474-6C4E-9B41-F4B69511A27E}" destId="{B1526528-47D5-CE41-8FF9-A28F5FB9977A}" srcOrd="4" destOrd="0" presId="urn:microsoft.com/office/officeart/2008/layout/VerticalCurvedList"/>
    <dgm:cxn modelId="{57DDC3BF-A83A-5342-BB85-68C6597A3AE7}" type="presParOf" srcId="{B1526528-47D5-CE41-8FF9-A28F5FB9977A}" destId="{E3F620F7-3B9D-7541-8674-7D2DBC212EAE}" srcOrd="0" destOrd="0" presId="urn:microsoft.com/office/officeart/2008/layout/VerticalCurvedList"/>
    <dgm:cxn modelId="{D803CAD3-5204-4F44-979A-1105C2C47859}" type="presParOf" srcId="{2BDD599B-2474-6C4E-9B41-F4B69511A27E}" destId="{0C792B40-ED29-224E-A39E-F2C04F32A6DC}" srcOrd="5" destOrd="0" presId="urn:microsoft.com/office/officeart/2008/layout/VerticalCurvedList"/>
    <dgm:cxn modelId="{F4FEF24C-A70F-7B47-8BFE-3E130CD0D075}" type="presParOf" srcId="{2BDD599B-2474-6C4E-9B41-F4B69511A27E}" destId="{8B4096F3-230F-664E-BBC8-5CF57E3527DC}" srcOrd="6" destOrd="0" presId="urn:microsoft.com/office/officeart/2008/layout/VerticalCurvedList"/>
    <dgm:cxn modelId="{072B0E16-12A8-B64B-A08D-AD25FF3DABD6}" type="presParOf" srcId="{8B4096F3-230F-664E-BBC8-5CF57E3527DC}" destId="{BAA8ADC8-9BD9-1C42-831A-D492F7946EFB}" srcOrd="0" destOrd="0" presId="urn:microsoft.com/office/officeart/2008/layout/VerticalCurvedList"/>
    <dgm:cxn modelId="{20BB4B99-2CCD-044A-862E-CC97DA06E47E}" type="presParOf" srcId="{2BDD599B-2474-6C4E-9B41-F4B69511A27E}" destId="{5DF51AED-10DC-FE45-8A5F-DE3EA017A50C}" srcOrd="7" destOrd="0" presId="urn:microsoft.com/office/officeart/2008/layout/VerticalCurvedList"/>
    <dgm:cxn modelId="{A0AC0471-6AFE-0E49-ACF0-C59D56617C3D}" type="presParOf" srcId="{2BDD599B-2474-6C4E-9B41-F4B69511A27E}" destId="{B24FD6F0-0736-304E-AEA2-01E57CD4C971}" srcOrd="8" destOrd="0" presId="urn:microsoft.com/office/officeart/2008/layout/VerticalCurvedList"/>
    <dgm:cxn modelId="{F3B544F3-605D-154B-805D-9FC5A4125123}" type="presParOf" srcId="{B24FD6F0-0736-304E-AEA2-01E57CD4C971}" destId="{83FEE04A-782B-E540-BC88-CD7193C1AF2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63A0B2-D3C1-4806-9794-319A6F3F2EF3}" type="doc">
      <dgm:prSet loTypeId="urn:microsoft.com/office/officeart/2005/8/layout/chevron1" loCatId="process" qsTypeId="urn:microsoft.com/office/officeart/2005/8/quickstyle/simple1" qsCatId="simple" csTypeId="urn:microsoft.com/office/officeart/2005/8/colors/accent1_2" csCatId="accent1" phldr="1"/>
      <dgm:spPr/>
    </dgm:pt>
    <dgm:pt modelId="{F5674BD0-AEE4-4DE0-9B70-A6C2DE4FCA84}">
      <dgm:prSet phldrT="[Text]"/>
      <dgm:spPr/>
      <dgm:t>
        <a:bodyPr/>
        <a:lstStyle/>
        <a:p>
          <a:r>
            <a:rPr lang="en-AU" dirty="0" smtClean="0"/>
            <a:t>Began with attempts at standardization</a:t>
          </a:r>
          <a:endParaRPr lang="en-GB" dirty="0"/>
        </a:p>
      </dgm:t>
    </dgm:pt>
    <dgm:pt modelId="{E1A8327A-F763-4B1F-9166-5FDCF7F37B20}" type="parTrans" cxnId="{D759E0D8-6C32-484E-A2A9-5F8E9B245E90}">
      <dgm:prSet/>
      <dgm:spPr/>
      <dgm:t>
        <a:bodyPr/>
        <a:lstStyle/>
        <a:p>
          <a:endParaRPr lang="en-GB"/>
        </a:p>
      </dgm:t>
    </dgm:pt>
    <dgm:pt modelId="{B736B4E9-0D11-465B-81DE-46D7AEC181C4}" type="sibTrans" cxnId="{D759E0D8-6C32-484E-A2A9-5F8E9B245E90}">
      <dgm:prSet/>
      <dgm:spPr/>
      <dgm:t>
        <a:bodyPr/>
        <a:lstStyle/>
        <a:p>
          <a:endParaRPr lang="en-GB"/>
        </a:p>
      </dgm:t>
    </dgm:pt>
    <dgm:pt modelId="{18E696F3-F968-4006-91D5-FB7006AF8237}">
      <dgm:prSet/>
      <dgm:spPr/>
      <dgm:t>
        <a:bodyPr/>
        <a:lstStyle/>
        <a:p>
          <a:r>
            <a:rPr lang="en-AU" dirty="0" smtClean="0"/>
            <a:t>Gained momentum with the printing press</a:t>
          </a:r>
        </a:p>
      </dgm:t>
    </dgm:pt>
    <dgm:pt modelId="{3AF0815E-31E7-427F-8137-82D16BFBC6C7}" type="parTrans" cxnId="{34E44C33-7ED2-4254-B1EB-3693474E296C}">
      <dgm:prSet/>
      <dgm:spPr/>
      <dgm:t>
        <a:bodyPr/>
        <a:lstStyle/>
        <a:p>
          <a:endParaRPr lang="en-GB"/>
        </a:p>
      </dgm:t>
    </dgm:pt>
    <dgm:pt modelId="{051608DC-83F7-4753-87AE-FD17329F3F0C}" type="sibTrans" cxnId="{34E44C33-7ED2-4254-B1EB-3693474E296C}">
      <dgm:prSet/>
      <dgm:spPr/>
      <dgm:t>
        <a:bodyPr/>
        <a:lstStyle/>
        <a:p>
          <a:endParaRPr lang="en-GB"/>
        </a:p>
      </dgm:t>
    </dgm:pt>
    <dgm:pt modelId="{45E3BC1F-A069-40C3-8625-E44B2AD62F8D}">
      <dgm:prSet/>
      <dgm:spPr/>
      <dgm:t>
        <a:bodyPr/>
        <a:lstStyle/>
        <a:p>
          <a:r>
            <a:rPr lang="en-AU" dirty="0" smtClean="0"/>
            <a:t>Cemented itself with the attitudes at the time of prestige associated with the new standard </a:t>
          </a:r>
          <a:endParaRPr lang="en-AU" dirty="0"/>
        </a:p>
      </dgm:t>
    </dgm:pt>
    <dgm:pt modelId="{CD2A6F19-F5E7-475A-A860-6A0FE972170F}" type="parTrans" cxnId="{BA9B1C88-7E91-4C7F-BF70-32AF50C643FC}">
      <dgm:prSet/>
      <dgm:spPr/>
      <dgm:t>
        <a:bodyPr/>
        <a:lstStyle/>
        <a:p>
          <a:endParaRPr lang="en-GB"/>
        </a:p>
      </dgm:t>
    </dgm:pt>
    <dgm:pt modelId="{988E882F-23AC-4304-B40B-7E2331E466FD}" type="sibTrans" cxnId="{BA9B1C88-7E91-4C7F-BF70-32AF50C643FC}">
      <dgm:prSet/>
      <dgm:spPr/>
      <dgm:t>
        <a:bodyPr/>
        <a:lstStyle/>
        <a:p>
          <a:endParaRPr lang="en-GB"/>
        </a:p>
      </dgm:t>
    </dgm:pt>
    <dgm:pt modelId="{8EE7BB6F-175F-44D6-8444-C0473A4204B4}" type="pres">
      <dgm:prSet presAssocID="{DF63A0B2-D3C1-4806-9794-319A6F3F2EF3}" presName="Name0" presStyleCnt="0">
        <dgm:presLayoutVars>
          <dgm:dir/>
          <dgm:animLvl val="lvl"/>
          <dgm:resizeHandles val="exact"/>
        </dgm:presLayoutVars>
      </dgm:prSet>
      <dgm:spPr/>
    </dgm:pt>
    <dgm:pt modelId="{3228ED86-8A3C-42B6-ADDD-3FB1A58373E6}" type="pres">
      <dgm:prSet presAssocID="{F5674BD0-AEE4-4DE0-9B70-A6C2DE4FCA84}" presName="parTxOnly" presStyleLbl="node1" presStyleIdx="0" presStyleCnt="3">
        <dgm:presLayoutVars>
          <dgm:chMax val="0"/>
          <dgm:chPref val="0"/>
          <dgm:bulletEnabled val="1"/>
        </dgm:presLayoutVars>
      </dgm:prSet>
      <dgm:spPr/>
      <dgm:t>
        <a:bodyPr/>
        <a:lstStyle/>
        <a:p>
          <a:endParaRPr lang="en-GB"/>
        </a:p>
      </dgm:t>
    </dgm:pt>
    <dgm:pt modelId="{1705EC57-1286-4011-BF94-C47857ADFE9E}" type="pres">
      <dgm:prSet presAssocID="{B736B4E9-0D11-465B-81DE-46D7AEC181C4}" presName="parTxOnlySpace" presStyleCnt="0"/>
      <dgm:spPr/>
    </dgm:pt>
    <dgm:pt modelId="{A9B78EDF-73CB-4545-A671-7C5FB68FB098}" type="pres">
      <dgm:prSet presAssocID="{18E696F3-F968-4006-91D5-FB7006AF8237}" presName="parTxOnly" presStyleLbl="node1" presStyleIdx="1" presStyleCnt="3">
        <dgm:presLayoutVars>
          <dgm:chMax val="0"/>
          <dgm:chPref val="0"/>
          <dgm:bulletEnabled val="1"/>
        </dgm:presLayoutVars>
      </dgm:prSet>
      <dgm:spPr/>
      <dgm:t>
        <a:bodyPr/>
        <a:lstStyle/>
        <a:p>
          <a:endParaRPr lang="en-GB"/>
        </a:p>
      </dgm:t>
    </dgm:pt>
    <dgm:pt modelId="{34507EB1-340C-4EE8-8D58-BD5945E785B9}" type="pres">
      <dgm:prSet presAssocID="{051608DC-83F7-4753-87AE-FD17329F3F0C}" presName="parTxOnlySpace" presStyleCnt="0"/>
      <dgm:spPr/>
    </dgm:pt>
    <dgm:pt modelId="{CEB2481B-8217-411D-90EB-C4615D4D562A}" type="pres">
      <dgm:prSet presAssocID="{45E3BC1F-A069-40C3-8625-E44B2AD62F8D}" presName="parTxOnly" presStyleLbl="node1" presStyleIdx="2" presStyleCnt="3">
        <dgm:presLayoutVars>
          <dgm:chMax val="0"/>
          <dgm:chPref val="0"/>
          <dgm:bulletEnabled val="1"/>
        </dgm:presLayoutVars>
      </dgm:prSet>
      <dgm:spPr/>
      <dgm:t>
        <a:bodyPr/>
        <a:lstStyle/>
        <a:p>
          <a:endParaRPr lang="en-GB"/>
        </a:p>
      </dgm:t>
    </dgm:pt>
  </dgm:ptLst>
  <dgm:cxnLst>
    <dgm:cxn modelId="{D759E0D8-6C32-484E-A2A9-5F8E9B245E90}" srcId="{DF63A0B2-D3C1-4806-9794-319A6F3F2EF3}" destId="{F5674BD0-AEE4-4DE0-9B70-A6C2DE4FCA84}" srcOrd="0" destOrd="0" parTransId="{E1A8327A-F763-4B1F-9166-5FDCF7F37B20}" sibTransId="{B736B4E9-0D11-465B-81DE-46D7AEC181C4}"/>
    <dgm:cxn modelId="{34E44C33-7ED2-4254-B1EB-3693474E296C}" srcId="{DF63A0B2-D3C1-4806-9794-319A6F3F2EF3}" destId="{18E696F3-F968-4006-91D5-FB7006AF8237}" srcOrd="1" destOrd="0" parTransId="{3AF0815E-31E7-427F-8137-82D16BFBC6C7}" sibTransId="{051608DC-83F7-4753-87AE-FD17329F3F0C}"/>
    <dgm:cxn modelId="{BA9B1C88-7E91-4C7F-BF70-32AF50C643FC}" srcId="{DF63A0B2-D3C1-4806-9794-319A6F3F2EF3}" destId="{45E3BC1F-A069-40C3-8625-E44B2AD62F8D}" srcOrd="2" destOrd="0" parTransId="{CD2A6F19-F5E7-475A-A860-6A0FE972170F}" sibTransId="{988E882F-23AC-4304-B40B-7E2331E466FD}"/>
    <dgm:cxn modelId="{6926C634-57F1-4100-ABA2-9C9A6F02419F}" type="presOf" srcId="{45E3BC1F-A069-40C3-8625-E44B2AD62F8D}" destId="{CEB2481B-8217-411D-90EB-C4615D4D562A}" srcOrd="0" destOrd="0" presId="urn:microsoft.com/office/officeart/2005/8/layout/chevron1"/>
    <dgm:cxn modelId="{F583364E-2AA1-4FBB-8355-16B9E95342D7}" type="presOf" srcId="{DF63A0B2-D3C1-4806-9794-319A6F3F2EF3}" destId="{8EE7BB6F-175F-44D6-8444-C0473A4204B4}" srcOrd="0" destOrd="0" presId="urn:microsoft.com/office/officeart/2005/8/layout/chevron1"/>
    <dgm:cxn modelId="{8806F4E7-345E-4F44-88AE-4883DE8A0C10}" type="presOf" srcId="{F5674BD0-AEE4-4DE0-9B70-A6C2DE4FCA84}" destId="{3228ED86-8A3C-42B6-ADDD-3FB1A58373E6}" srcOrd="0" destOrd="0" presId="urn:microsoft.com/office/officeart/2005/8/layout/chevron1"/>
    <dgm:cxn modelId="{1454D246-575A-4942-A4F7-9C8A2B83C36A}" type="presOf" srcId="{18E696F3-F968-4006-91D5-FB7006AF8237}" destId="{A9B78EDF-73CB-4545-A671-7C5FB68FB098}" srcOrd="0" destOrd="0" presId="urn:microsoft.com/office/officeart/2005/8/layout/chevron1"/>
    <dgm:cxn modelId="{21F11472-B912-4D61-A898-912C523BFEC0}" type="presParOf" srcId="{8EE7BB6F-175F-44D6-8444-C0473A4204B4}" destId="{3228ED86-8A3C-42B6-ADDD-3FB1A58373E6}" srcOrd="0" destOrd="0" presId="urn:microsoft.com/office/officeart/2005/8/layout/chevron1"/>
    <dgm:cxn modelId="{34B16DE8-488E-44E4-8946-B2D9C94E36AD}" type="presParOf" srcId="{8EE7BB6F-175F-44D6-8444-C0473A4204B4}" destId="{1705EC57-1286-4011-BF94-C47857ADFE9E}" srcOrd="1" destOrd="0" presId="urn:microsoft.com/office/officeart/2005/8/layout/chevron1"/>
    <dgm:cxn modelId="{952060A0-75F1-420F-BFCA-3A3DF7443C1E}" type="presParOf" srcId="{8EE7BB6F-175F-44D6-8444-C0473A4204B4}" destId="{A9B78EDF-73CB-4545-A671-7C5FB68FB098}" srcOrd="2" destOrd="0" presId="urn:microsoft.com/office/officeart/2005/8/layout/chevron1"/>
    <dgm:cxn modelId="{BD8C6753-BCB4-4EE9-AA27-6AC6EC700575}" type="presParOf" srcId="{8EE7BB6F-175F-44D6-8444-C0473A4204B4}" destId="{34507EB1-340C-4EE8-8D58-BD5945E785B9}" srcOrd="3" destOrd="0" presId="urn:microsoft.com/office/officeart/2005/8/layout/chevron1"/>
    <dgm:cxn modelId="{A387B07B-BCC6-41C0-AD19-72AB4E8E3862}" type="presParOf" srcId="{8EE7BB6F-175F-44D6-8444-C0473A4204B4}" destId="{CEB2481B-8217-411D-90EB-C4615D4D562A}" srcOrd="4"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D41F04D-214C-6B40-BC6E-0D1BDCED9792}" type="doc">
      <dgm:prSet loTypeId="urn:microsoft.com/office/officeart/2005/8/layout/orgChart1" loCatId="" qsTypeId="urn:microsoft.com/office/officeart/2005/8/quickstyle/simple4" qsCatId="simple" csTypeId="urn:microsoft.com/office/officeart/2005/8/colors/accent1_2" csCatId="accent1" phldr="1"/>
      <dgm:spPr/>
      <dgm:t>
        <a:bodyPr/>
        <a:lstStyle/>
        <a:p>
          <a:endParaRPr lang="en-US"/>
        </a:p>
      </dgm:t>
    </dgm:pt>
    <dgm:pt modelId="{7DB2B912-0965-B249-B82D-1B12B6DD1CDE}">
      <dgm:prSet phldrT="[Text]"/>
      <dgm:spPr/>
      <dgm:t>
        <a:bodyPr/>
        <a:lstStyle/>
        <a:p>
          <a:r>
            <a:rPr lang="en-US" dirty="0" smtClean="0"/>
            <a:t>British Empire</a:t>
          </a:r>
          <a:endParaRPr lang="en-US" dirty="0"/>
        </a:p>
      </dgm:t>
    </dgm:pt>
    <dgm:pt modelId="{50779D91-BFF5-7C43-9E8E-B2F932551B62}" type="parTrans" cxnId="{A7F8342A-B3E2-D24D-A89F-0E1D1F1828DE}">
      <dgm:prSet/>
      <dgm:spPr/>
      <dgm:t>
        <a:bodyPr/>
        <a:lstStyle/>
        <a:p>
          <a:endParaRPr lang="en-US"/>
        </a:p>
      </dgm:t>
    </dgm:pt>
    <dgm:pt modelId="{41C9D3DA-EBBD-B546-8505-D8FA671AD05D}" type="sibTrans" cxnId="{A7F8342A-B3E2-D24D-A89F-0E1D1F1828DE}">
      <dgm:prSet/>
      <dgm:spPr/>
      <dgm:t>
        <a:bodyPr/>
        <a:lstStyle/>
        <a:p>
          <a:endParaRPr lang="en-US"/>
        </a:p>
      </dgm:t>
    </dgm:pt>
    <dgm:pt modelId="{432F9256-74FD-3A46-A1EA-7794B74FCF5C}">
      <dgm:prSet phldrT="[Text]"/>
      <dgm:spPr/>
      <dgm:t>
        <a:bodyPr/>
        <a:lstStyle/>
        <a:p>
          <a:r>
            <a:rPr lang="en-US" dirty="0" smtClean="0"/>
            <a:t>North America</a:t>
          </a:r>
          <a:endParaRPr lang="en-US" dirty="0"/>
        </a:p>
      </dgm:t>
    </dgm:pt>
    <dgm:pt modelId="{58A077E2-30A7-5E4A-A55F-09D9B474654A}" type="parTrans" cxnId="{30F0AC0D-4767-FF4D-92B6-16ED546A57C4}">
      <dgm:prSet/>
      <dgm:spPr/>
      <dgm:t>
        <a:bodyPr/>
        <a:lstStyle/>
        <a:p>
          <a:endParaRPr lang="en-US"/>
        </a:p>
      </dgm:t>
    </dgm:pt>
    <dgm:pt modelId="{A9CAFB1B-F6E9-B544-95EA-D9DD53736E28}" type="sibTrans" cxnId="{30F0AC0D-4767-FF4D-92B6-16ED546A57C4}">
      <dgm:prSet/>
      <dgm:spPr/>
      <dgm:t>
        <a:bodyPr/>
        <a:lstStyle/>
        <a:p>
          <a:endParaRPr lang="en-US"/>
        </a:p>
      </dgm:t>
    </dgm:pt>
    <dgm:pt modelId="{8DB632E9-F698-EA4C-8B94-A92F7E35C66A}">
      <dgm:prSet phldrT="[Text]"/>
      <dgm:spPr/>
      <dgm:t>
        <a:bodyPr/>
        <a:lstStyle/>
        <a:p>
          <a:r>
            <a:rPr lang="en-US" dirty="0" smtClean="0"/>
            <a:t>2nd diaspora (trade colonies) </a:t>
          </a:r>
        </a:p>
      </dgm:t>
    </dgm:pt>
    <dgm:pt modelId="{82CCFFFD-2A0A-7948-AB10-B35200610219}" type="parTrans" cxnId="{F681F185-52D4-BC4F-89B1-DA2D0221464D}">
      <dgm:prSet/>
      <dgm:spPr/>
      <dgm:t>
        <a:bodyPr/>
        <a:lstStyle/>
        <a:p>
          <a:endParaRPr lang="en-US"/>
        </a:p>
      </dgm:t>
    </dgm:pt>
    <dgm:pt modelId="{BD8DEAB3-78DC-974E-A012-B57F7A583D70}" type="sibTrans" cxnId="{F681F185-52D4-BC4F-89B1-DA2D0221464D}">
      <dgm:prSet/>
      <dgm:spPr/>
      <dgm:t>
        <a:bodyPr/>
        <a:lstStyle/>
        <a:p>
          <a:endParaRPr lang="en-US"/>
        </a:p>
      </dgm:t>
    </dgm:pt>
    <dgm:pt modelId="{2011DBFB-D80E-6B4F-BFD3-E62AB320A141}">
      <dgm:prSet phldrT="[Text]"/>
      <dgm:spPr/>
      <dgm:t>
        <a:bodyPr/>
        <a:lstStyle/>
        <a:p>
          <a:r>
            <a:rPr lang="en-US" dirty="0" smtClean="0"/>
            <a:t>Creation of new ESL colonies</a:t>
          </a:r>
          <a:endParaRPr lang="en-US" dirty="0"/>
        </a:p>
      </dgm:t>
    </dgm:pt>
    <dgm:pt modelId="{4CC53A50-A58D-CF49-8B86-6B82F508B7DA}" type="parTrans" cxnId="{9300F384-BEAE-4941-98A8-8FDBF72CE013}">
      <dgm:prSet/>
      <dgm:spPr/>
      <dgm:t>
        <a:bodyPr/>
        <a:lstStyle/>
        <a:p>
          <a:endParaRPr lang="en-US"/>
        </a:p>
      </dgm:t>
    </dgm:pt>
    <dgm:pt modelId="{DC48A2B7-5797-4D44-AD31-37E92E533188}" type="sibTrans" cxnId="{9300F384-BEAE-4941-98A8-8FDBF72CE013}">
      <dgm:prSet/>
      <dgm:spPr/>
      <dgm:t>
        <a:bodyPr/>
        <a:lstStyle/>
        <a:p>
          <a:endParaRPr lang="en-US"/>
        </a:p>
      </dgm:t>
    </dgm:pt>
    <dgm:pt modelId="{8370B26B-08BA-1744-BA55-41922B579EC0}">
      <dgm:prSet phldrT="[Text]"/>
      <dgm:spPr/>
      <dgm:t>
        <a:bodyPr/>
        <a:lstStyle/>
        <a:p>
          <a:r>
            <a:rPr lang="en-US" dirty="0" smtClean="0"/>
            <a:t>Australia and New Zealand</a:t>
          </a:r>
          <a:endParaRPr lang="en-US" dirty="0"/>
        </a:p>
      </dgm:t>
    </dgm:pt>
    <dgm:pt modelId="{62D0FE64-F55D-B64B-AD60-2471FA79130C}" type="parTrans" cxnId="{2C905B5E-9DDC-1044-B792-AFA65D44C681}">
      <dgm:prSet/>
      <dgm:spPr/>
      <dgm:t>
        <a:bodyPr/>
        <a:lstStyle/>
        <a:p>
          <a:endParaRPr lang="en-US"/>
        </a:p>
      </dgm:t>
    </dgm:pt>
    <dgm:pt modelId="{A58593DF-2F85-2B46-ABF4-7A06D75391C9}" type="sibTrans" cxnId="{2C905B5E-9DDC-1044-B792-AFA65D44C681}">
      <dgm:prSet/>
      <dgm:spPr/>
      <dgm:t>
        <a:bodyPr/>
        <a:lstStyle/>
        <a:p>
          <a:endParaRPr lang="en-US"/>
        </a:p>
      </dgm:t>
    </dgm:pt>
    <dgm:pt modelId="{48039762-DB46-0C43-89DF-2EF7326DCC9A}">
      <dgm:prSet phldrT="[Text]"/>
      <dgm:spPr/>
      <dgm:t>
        <a:bodyPr/>
        <a:lstStyle/>
        <a:p>
          <a:r>
            <a:rPr lang="en-US" dirty="0" smtClean="0"/>
            <a:t>1st diaspora (migration)</a:t>
          </a:r>
          <a:endParaRPr lang="en-US" dirty="0"/>
        </a:p>
      </dgm:t>
    </dgm:pt>
    <dgm:pt modelId="{53840E61-754A-844E-BEE4-D70CD3BE3ABE}" type="parTrans" cxnId="{E4138D2C-5125-4044-BBA4-33B7D1E606D5}">
      <dgm:prSet/>
      <dgm:spPr/>
      <dgm:t>
        <a:bodyPr/>
        <a:lstStyle/>
        <a:p>
          <a:endParaRPr lang="en-US"/>
        </a:p>
      </dgm:t>
    </dgm:pt>
    <dgm:pt modelId="{0F57F7A6-01F7-E549-9D70-4AC93B990B8C}" type="sibTrans" cxnId="{E4138D2C-5125-4044-BBA4-33B7D1E606D5}">
      <dgm:prSet/>
      <dgm:spPr/>
      <dgm:t>
        <a:bodyPr/>
        <a:lstStyle/>
        <a:p>
          <a:endParaRPr lang="en-US"/>
        </a:p>
      </dgm:t>
    </dgm:pt>
    <dgm:pt modelId="{32DD7CD4-211D-354C-A2F7-94D02C6B5BEB}">
      <dgm:prSet phldrT="[Text]"/>
      <dgm:spPr/>
      <dgm:t>
        <a:bodyPr/>
        <a:lstStyle/>
        <a:p>
          <a:r>
            <a:rPr lang="en-US" dirty="0" smtClean="0"/>
            <a:t>Creation of new ENL colonies</a:t>
          </a:r>
          <a:endParaRPr lang="en-US" dirty="0"/>
        </a:p>
      </dgm:t>
    </dgm:pt>
    <dgm:pt modelId="{CCB8E974-E493-B14A-B405-8E2857FBC027}" type="parTrans" cxnId="{54A123D9-04E0-584B-ACFC-F39251D14796}">
      <dgm:prSet/>
      <dgm:spPr/>
      <dgm:t>
        <a:bodyPr/>
        <a:lstStyle/>
        <a:p>
          <a:endParaRPr lang="en-US"/>
        </a:p>
      </dgm:t>
    </dgm:pt>
    <dgm:pt modelId="{69FB7C75-9F29-854A-B5DF-60B10489D934}" type="sibTrans" cxnId="{54A123D9-04E0-584B-ACFC-F39251D14796}">
      <dgm:prSet/>
      <dgm:spPr/>
      <dgm:t>
        <a:bodyPr/>
        <a:lstStyle/>
        <a:p>
          <a:endParaRPr lang="en-US"/>
        </a:p>
      </dgm:t>
    </dgm:pt>
    <dgm:pt modelId="{06BBE55D-2C88-824F-80E4-0B8F7BBA165A}">
      <dgm:prSet phldrT="[Text]"/>
      <dgm:spPr/>
      <dgm:t>
        <a:bodyPr/>
        <a:lstStyle/>
        <a:p>
          <a:r>
            <a:rPr lang="en-US" dirty="0" smtClean="0"/>
            <a:t>Singapore</a:t>
          </a:r>
          <a:endParaRPr lang="en-US" dirty="0"/>
        </a:p>
      </dgm:t>
    </dgm:pt>
    <dgm:pt modelId="{27E3FBF7-412B-EF4A-8591-8EB00953E324}" type="parTrans" cxnId="{9A268BBF-A6AC-E34B-B399-532C2F14727C}">
      <dgm:prSet/>
      <dgm:spPr/>
      <dgm:t>
        <a:bodyPr/>
        <a:lstStyle/>
        <a:p>
          <a:endParaRPr lang="en-US"/>
        </a:p>
      </dgm:t>
    </dgm:pt>
    <dgm:pt modelId="{97452E8F-2003-B640-9153-BAD09A108B47}" type="sibTrans" cxnId="{9A268BBF-A6AC-E34B-B399-532C2F14727C}">
      <dgm:prSet/>
      <dgm:spPr/>
      <dgm:t>
        <a:bodyPr/>
        <a:lstStyle/>
        <a:p>
          <a:endParaRPr lang="en-US"/>
        </a:p>
      </dgm:t>
    </dgm:pt>
    <dgm:pt modelId="{61947FDB-C9DE-0F42-B954-ADECCAB956AB}">
      <dgm:prSet phldrT="[Text]"/>
      <dgm:spPr/>
      <dgm:t>
        <a:bodyPr/>
        <a:lstStyle/>
        <a:p>
          <a:r>
            <a:rPr lang="en-US" dirty="0" smtClean="0"/>
            <a:t>India</a:t>
          </a:r>
          <a:endParaRPr lang="en-US" dirty="0"/>
        </a:p>
      </dgm:t>
    </dgm:pt>
    <dgm:pt modelId="{29DE14EC-7633-BD45-A463-86FF73A2DB0B}" type="parTrans" cxnId="{C306E2C9-C0DB-FC49-A8EA-D4E20CAAA8F5}">
      <dgm:prSet/>
      <dgm:spPr/>
      <dgm:t>
        <a:bodyPr/>
        <a:lstStyle/>
        <a:p>
          <a:endParaRPr lang="en-US"/>
        </a:p>
      </dgm:t>
    </dgm:pt>
    <dgm:pt modelId="{A26FAF60-469B-DD49-B323-12E58EDFBBB8}" type="sibTrans" cxnId="{C306E2C9-C0DB-FC49-A8EA-D4E20CAAA8F5}">
      <dgm:prSet/>
      <dgm:spPr/>
      <dgm:t>
        <a:bodyPr/>
        <a:lstStyle/>
        <a:p>
          <a:endParaRPr lang="en-US"/>
        </a:p>
      </dgm:t>
    </dgm:pt>
    <dgm:pt modelId="{AB4AFD07-C360-5B46-B5CE-33C98F048744}">
      <dgm:prSet phldrT="[Text]"/>
      <dgm:spPr/>
      <dgm:t>
        <a:bodyPr/>
        <a:lstStyle/>
        <a:p>
          <a:r>
            <a:rPr lang="en-US" dirty="0" smtClean="0"/>
            <a:t>West African coast</a:t>
          </a:r>
          <a:endParaRPr lang="en-US" dirty="0"/>
        </a:p>
      </dgm:t>
    </dgm:pt>
    <dgm:pt modelId="{FD914E05-CC58-6941-A15C-54994B26D3C8}" type="parTrans" cxnId="{E5B98C7A-CE03-0343-A336-25A20020ACF1}">
      <dgm:prSet/>
      <dgm:spPr/>
      <dgm:t>
        <a:bodyPr/>
        <a:lstStyle/>
        <a:p>
          <a:endParaRPr lang="en-US"/>
        </a:p>
      </dgm:t>
    </dgm:pt>
    <dgm:pt modelId="{FE17E66D-B56F-194B-8A00-07B420006874}" type="sibTrans" cxnId="{E5B98C7A-CE03-0343-A336-25A20020ACF1}">
      <dgm:prSet/>
      <dgm:spPr/>
      <dgm:t>
        <a:bodyPr/>
        <a:lstStyle/>
        <a:p>
          <a:endParaRPr lang="en-US"/>
        </a:p>
      </dgm:t>
    </dgm:pt>
    <dgm:pt modelId="{1C5E523C-6DEE-FC42-97EC-972093A93919}">
      <dgm:prSet phldrT="[Text]"/>
      <dgm:spPr/>
      <dgm:t>
        <a:bodyPr/>
        <a:lstStyle/>
        <a:p>
          <a:r>
            <a:rPr lang="en-US" dirty="0" smtClean="0"/>
            <a:t>Caribbean</a:t>
          </a:r>
          <a:endParaRPr lang="en-US" dirty="0"/>
        </a:p>
      </dgm:t>
    </dgm:pt>
    <dgm:pt modelId="{6247F45A-0B03-4E43-B81E-F20C42BECFA1}" type="parTrans" cxnId="{A52EC68A-92DA-2B48-BE9B-A9D9F45C8CA1}">
      <dgm:prSet/>
      <dgm:spPr/>
      <dgm:t>
        <a:bodyPr/>
        <a:lstStyle/>
        <a:p>
          <a:endParaRPr lang="en-US"/>
        </a:p>
      </dgm:t>
    </dgm:pt>
    <dgm:pt modelId="{73FC4EF8-9DAE-844A-BFFB-634B5C892D6D}" type="sibTrans" cxnId="{A52EC68A-92DA-2B48-BE9B-A9D9F45C8CA1}">
      <dgm:prSet/>
      <dgm:spPr/>
      <dgm:t>
        <a:bodyPr/>
        <a:lstStyle/>
        <a:p>
          <a:endParaRPr lang="en-US"/>
        </a:p>
      </dgm:t>
    </dgm:pt>
    <dgm:pt modelId="{F95A028D-B2A8-314B-8257-03E591D57FD1}" type="pres">
      <dgm:prSet presAssocID="{0D41F04D-214C-6B40-BC6E-0D1BDCED9792}" presName="hierChild1" presStyleCnt="0">
        <dgm:presLayoutVars>
          <dgm:orgChart val="1"/>
          <dgm:chPref val="1"/>
          <dgm:dir/>
          <dgm:animOne val="branch"/>
          <dgm:animLvl val="lvl"/>
          <dgm:resizeHandles/>
        </dgm:presLayoutVars>
      </dgm:prSet>
      <dgm:spPr/>
      <dgm:t>
        <a:bodyPr/>
        <a:lstStyle/>
        <a:p>
          <a:endParaRPr lang="en-US"/>
        </a:p>
      </dgm:t>
    </dgm:pt>
    <dgm:pt modelId="{284FBA74-6E43-0345-AC71-353FF59D8294}" type="pres">
      <dgm:prSet presAssocID="{7DB2B912-0965-B249-B82D-1B12B6DD1CDE}" presName="hierRoot1" presStyleCnt="0">
        <dgm:presLayoutVars>
          <dgm:hierBranch val="init"/>
        </dgm:presLayoutVars>
      </dgm:prSet>
      <dgm:spPr/>
    </dgm:pt>
    <dgm:pt modelId="{C1601097-BD6A-7E4B-9924-266F9B815599}" type="pres">
      <dgm:prSet presAssocID="{7DB2B912-0965-B249-B82D-1B12B6DD1CDE}" presName="rootComposite1" presStyleCnt="0"/>
      <dgm:spPr/>
    </dgm:pt>
    <dgm:pt modelId="{9E3FA159-7D81-3F44-A280-CD0C57DAFF16}" type="pres">
      <dgm:prSet presAssocID="{7DB2B912-0965-B249-B82D-1B12B6DD1CDE}" presName="rootText1" presStyleLbl="node0" presStyleIdx="0" presStyleCnt="1">
        <dgm:presLayoutVars>
          <dgm:chPref val="3"/>
        </dgm:presLayoutVars>
      </dgm:prSet>
      <dgm:spPr/>
      <dgm:t>
        <a:bodyPr/>
        <a:lstStyle/>
        <a:p>
          <a:endParaRPr lang="en-US"/>
        </a:p>
      </dgm:t>
    </dgm:pt>
    <dgm:pt modelId="{9EAF9EAB-382F-BA44-89BA-CDB241A16330}" type="pres">
      <dgm:prSet presAssocID="{7DB2B912-0965-B249-B82D-1B12B6DD1CDE}" presName="rootConnector1" presStyleLbl="node1" presStyleIdx="0" presStyleCnt="0"/>
      <dgm:spPr/>
      <dgm:t>
        <a:bodyPr/>
        <a:lstStyle/>
        <a:p>
          <a:endParaRPr lang="en-US"/>
        </a:p>
      </dgm:t>
    </dgm:pt>
    <dgm:pt modelId="{683C1562-D269-F848-98DF-78B4426B21EF}" type="pres">
      <dgm:prSet presAssocID="{7DB2B912-0965-B249-B82D-1B12B6DD1CDE}" presName="hierChild2" presStyleCnt="0"/>
      <dgm:spPr/>
    </dgm:pt>
    <dgm:pt modelId="{CBD71E3C-433B-6645-A775-974067361951}" type="pres">
      <dgm:prSet presAssocID="{53840E61-754A-844E-BEE4-D70CD3BE3ABE}" presName="Name37" presStyleLbl="parChTrans1D2" presStyleIdx="0" presStyleCnt="2"/>
      <dgm:spPr/>
      <dgm:t>
        <a:bodyPr/>
        <a:lstStyle/>
        <a:p>
          <a:endParaRPr lang="en-US"/>
        </a:p>
      </dgm:t>
    </dgm:pt>
    <dgm:pt modelId="{4D5E69E6-FF06-E042-96AC-7128762FC8D8}" type="pres">
      <dgm:prSet presAssocID="{48039762-DB46-0C43-89DF-2EF7326DCC9A}" presName="hierRoot2" presStyleCnt="0">
        <dgm:presLayoutVars>
          <dgm:hierBranch val="init"/>
        </dgm:presLayoutVars>
      </dgm:prSet>
      <dgm:spPr/>
    </dgm:pt>
    <dgm:pt modelId="{E2E2F78B-4C12-8947-B74F-333B56B93B22}" type="pres">
      <dgm:prSet presAssocID="{48039762-DB46-0C43-89DF-2EF7326DCC9A}" presName="rootComposite" presStyleCnt="0"/>
      <dgm:spPr/>
    </dgm:pt>
    <dgm:pt modelId="{32E29CF7-9EDB-5744-8BFD-4ECC4D6DB6C9}" type="pres">
      <dgm:prSet presAssocID="{48039762-DB46-0C43-89DF-2EF7326DCC9A}" presName="rootText" presStyleLbl="node2" presStyleIdx="0" presStyleCnt="2">
        <dgm:presLayoutVars>
          <dgm:chPref val="3"/>
        </dgm:presLayoutVars>
      </dgm:prSet>
      <dgm:spPr/>
      <dgm:t>
        <a:bodyPr/>
        <a:lstStyle/>
        <a:p>
          <a:endParaRPr lang="en-US"/>
        </a:p>
      </dgm:t>
    </dgm:pt>
    <dgm:pt modelId="{5910E7FD-D98A-B44B-8650-B1A61A3B7B97}" type="pres">
      <dgm:prSet presAssocID="{48039762-DB46-0C43-89DF-2EF7326DCC9A}" presName="rootConnector" presStyleLbl="node2" presStyleIdx="0" presStyleCnt="2"/>
      <dgm:spPr/>
      <dgm:t>
        <a:bodyPr/>
        <a:lstStyle/>
        <a:p>
          <a:endParaRPr lang="en-US"/>
        </a:p>
      </dgm:t>
    </dgm:pt>
    <dgm:pt modelId="{84C4EB6C-5370-1049-B829-9A5314294950}" type="pres">
      <dgm:prSet presAssocID="{48039762-DB46-0C43-89DF-2EF7326DCC9A}" presName="hierChild4" presStyleCnt="0"/>
      <dgm:spPr/>
    </dgm:pt>
    <dgm:pt modelId="{BCD3A259-3748-ED4A-93CE-BE970F8348F1}" type="pres">
      <dgm:prSet presAssocID="{CCB8E974-E493-B14A-B405-8E2857FBC027}" presName="Name37" presStyleLbl="parChTrans1D3" presStyleIdx="0" presStyleCnt="2"/>
      <dgm:spPr/>
      <dgm:t>
        <a:bodyPr/>
        <a:lstStyle/>
        <a:p>
          <a:endParaRPr lang="en-US"/>
        </a:p>
      </dgm:t>
    </dgm:pt>
    <dgm:pt modelId="{2BCB7005-AF98-F645-BB15-52FC19F2905F}" type="pres">
      <dgm:prSet presAssocID="{32DD7CD4-211D-354C-A2F7-94D02C6B5BEB}" presName="hierRoot2" presStyleCnt="0">
        <dgm:presLayoutVars>
          <dgm:hierBranch val="init"/>
        </dgm:presLayoutVars>
      </dgm:prSet>
      <dgm:spPr/>
    </dgm:pt>
    <dgm:pt modelId="{DC0D8ADF-0A4B-234C-91C5-F0235EEA6DDD}" type="pres">
      <dgm:prSet presAssocID="{32DD7CD4-211D-354C-A2F7-94D02C6B5BEB}" presName="rootComposite" presStyleCnt="0"/>
      <dgm:spPr/>
    </dgm:pt>
    <dgm:pt modelId="{38C6F02B-8A81-0946-BD37-DD88BA3A9F8B}" type="pres">
      <dgm:prSet presAssocID="{32DD7CD4-211D-354C-A2F7-94D02C6B5BEB}" presName="rootText" presStyleLbl="node3" presStyleIdx="0" presStyleCnt="2">
        <dgm:presLayoutVars>
          <dgm:chPref val="3"/>
        </dgm:presLayoutVars>
      </dgm:prSet>
      <dgm:spPr/>
      <dgm:t>
        <a:bodyPr/>
        <a:lstStyle/>
        <a:p>
          <a:endParaRPr lang="en-US"/>
        </a:p>
      </dgm:t>
    </dgm:pt>
    <dgm:pt modelId="{26A09C40-69D8-914B-AEAE-6F1F25564557}" type="pres">
      <dgm:prSet presAssocID="{32DD7CD4-211D-354C-A2F7-94D02C6B5BEB}" presName="rootConnector" presStyleLbl="node3" presStyleIdx="0" presStyleCnt="2"/>
      <dgm:spPr/>
      <dgm:t>
        <a:bodyPr/>
        <a:lstStyle/>
        <a:p>
          <a:endParaRPr lang="en-US"/>
        </a:p>
      </dgm:t>
    </dgm:pt>
    <dgm:pt modelId="{F29B7FA6-4AAE-AA42-A711-F966F9763D32}" type="pres">
      <dgm:prSet presAssocID="{32DD7CD4-211D-354C-A2F7-94D02C6B5BEB}" presName="hierChild4" presStyleCnt="0"/>
      <dgm:spPr/>
    </dgm:pt>
    <dgm:pt modelId="{A6B58694-E69C-FC4B-AD20-B7335158C08A}" type="pres">
      <dgm:prSet presAssocID="{58A077E2-30A7-5E4A-A55F-09D9B474654A}" presName="Name37" presStyleLbl="parChTrans1D4" presStyleIdx="0" presStyleCnt="6"/>
      <dgm:spPr/>
      <dgm:t>
        <a:bodyPr/>
        <a:lstStyle/>
        <a:p>
          <a:endParaRPr lang="en-US"/>
        </a:p>
      </dgm:t>
    </dgm:pt>
    <dgm:pt modelId="{B82161D2-B8E8-7549-B4BC-00BD41BC0C14}" type="pres">
      <dgm:prSet presAssocID="{432F9256-74FD-3A46-A1EA-7794B74FCF5C}" presName="hierRoot2" presStyleCnt="0">
        <dgm:presLayoutVars>
          <dgm:hierBranch val="init"/>
        </dgm:presLayoutVars>
      </dgm:prSet>
      <dgm:spPr/>
    </dgm:pt>
    <dgm:pt modelId="{7A05E9DE-2626-0D40-BFB6-7DA098FC368B}" type="pres">
      <dgm:prSet presAssocID="{432F9256-74FD-3A46-A1EA-7794B74FCF5C}" presName="rootComposite" presStyleCnt="0"/>
      <dgm:spPr/>
    </dgm:pt>
    <dgm:pt modelId="{B36A9F8D-3680-9F4D-AE9D-BF37898421AB}" type="pres">
      <dgm:prSet presAssocID="{432F9256-74FD-3A46-A1EA-7794B74FCF5C}" presName="rootText" presStyleLbl="node4" presStyleIdx="0" presStyleCnt="6">
        <dgm:presLayoutVars>
          <dgm:chPref val="3"/>
        </dgm:presLayoutVars>
      </dgm:prSet>
      <dgm:spPr/>
      <dgm:t>
        <a:bodyPr/>
        <a:lstStyle/>
        <a:p>
          <a:endParaRPr lang="en-US"/>
        </a:p>
      </dgm:t>
    </dgm:pt>
    <dgm:pt modelId="{8AF531A3-B137-3D42-95D6-711BF5EEEFFA}" type="pres">
      <dgm:prSet presAssocID="{432F9256-74FD-3A46-A1EA-7794B74FCF5C}" presName="rootConnector" presStyleLbl="node4" presStyleIdx="0" presStyleCnt="6"/>
      <dgm:spPr/>
      <dgm:t>
        <a:bodyPr/>
        <a:lstStyle/>
        <a:p>
          <a:endParaRPr lang="en-US"/>
        </a:p>
      </dgm:t>
    </dgm:pt>
    <dgm:pt modelId="{29E8B500-AE28-514F-804C-9A934065A686}" type="pres">
      <dgm:prSet presAssocID="{432F9256-74FD-3A46-A1EA-7794B74FCF5C}" presName="hierChild4" presStyleCnt="0"/>
      <dgm:spPr/>
    </dgm:pt>
    <dgm:pt modelId="{17308B05-C054-7B4B-8AA4-B109D84FD50E}" type="pres">
      <dgm:prSet presAssocID="{432F9256-74FD-3A46-A1EA-7794B74FCF5C}" presName="hierChild5" presStyleCnt="0"/>
      <dgm:spPr/>
    </dgm:pt>
    <dgm:pt modelId="{A32C4B45-2582-9E42-8616-754528014209}" type="pres">
      <dgm:prSet presAssocID="{62D0FE64-F55D-B64B-AD60-2471FA79130C}" presName="Name37" presStyleLbl="parChTrans1D4" presStyleIdx="1" presStyleCnt="6"/>
      <dgm:spPr/>
      <dgm:t>
        <a:bodyPr/>
        <a:lstStyle/>
        <a:p>
          <a:endParaRPr lang="en-US"/>
        </a:p>
      </dgm:t>
    </dgm:pt>
    <dgm:pt modelId="{25BBA1CE-CD38-9544-AB2E-CEDD8A211DAF}" type="pres">
      <dgm:prSet presAssocID="{8370B26B-08BA-1744-BA55-41922B579EC0}" presName="hierRoot2" presStyleCnt="0">
        <dgm:presLayoutVars>
          <dgm:hierBranch val="init"/>
        </dgm:presLayoutVars>
      </dgm:prSet>
      <dgm:spPr/>
    </dgm:pt>
    <dgm:pt modelId="{4EDC81B5-8B49-BC42-85A3-AD56F398ECCD}" type="pres">
      <dgm:prSet presAssocID="{8370B26B-08BA-1744-BA55-41922B579EC0}" presName="rootComposite" presStyleCnt="0"/>
      <dgm:spPr/>
    </dgm:pt>
    <dgm:pt modelId="{A557D88C-E99B-F448-B740-11B9FDC2C7A2}" type="pres">
      <dgm:prSet presAssocID="{8370B26B-08BA-1744-BA55-41922B579EC0}" presName="rootText" presStyleLbl="node4" presStyleIdx="1" presStyleCnt="6">
        <dgm:presLayoutVars>
          <dgm:chPref val="3"/>
        </dgm:presLayoutVars>
      </dgm:prSet>
      <dgm:spPr/>
      <dgm:t>
        <a:bodyPr/>
        <a:lstStyle/>
        <a:p>
          <a:endParaRPr lang="en-US"/>
        </a:p>
      </dgm:t>
    </dgm:pt>
    <dgm:pt modelId="{23E343B7-02A0-184A-AB71-CBC1F62BECC9}" type="pres">
      <dgm:prSet presAssocID="{8370B26B-08BA-1744-BA55-41922B579EC0}" presName="rootConnector" presStyleLbl="node4" presStyleIdx="1" presStyleCnt="6"/>
      <dgm:spPr/>
      <dgm:t>
        <a:bodyPr/>
        <a:lstStyle/>
        <a:p>
          <a:endParaRPr lang="en-US"/>
        </a:p>
      </dgm:t>
    </dgm:pt>
    <dgm:pt modelId="{28F7449B-FCDB-DD40-AC6A-421AA0AC08DE}" type="pres">
      <dgm:prSet presAssocID="{8370B26B-08BA-1744-BA55-41922B579EC0}" presName="hierChild4" presStyleCnt="0"/>
      <dgm:spPr/>
    </dgm:pt>
    <dgm:pt modelId="{C5430045-C013-7948-9BA8-4504258443A1}" type="pres">
      <dgm:prSet presAssocID="{8370B26B-08BA-1744-BA55-41922B579EC0}" presName="hierChild5" presStyleCnt="0"/>
      <dgm:spPr/>
    </dgm:pt>
    <dgm:pt modelId="{CF745DC3-F437-E743-8D0E-5035C29BB723}" type="pres">
      <dgm:prSet presAssocID="{6247F45A-0B03-4E43-B81E-F20C42BECFA1}" presName="Name37" presStyleLbl="parChTrans1D4" presStyleIdx="2" presStyleCnt="6"/>
      <dgm:spPr/>
      <dgm:t>
        <a:bodyPr/>
        <a:lstStyle/>
        <a:p>
          <a:endParaRPr lang="en-US"/>
        </a:p>
      </dgm:t>
    </dgm:pt>
    <dgm:pt modelId="{11B76CD4-A436-BB45-984F-86C1143F0117}" type="pres">
      <dgm:prSet presAssocID="{1C5E523C-6DEE-FC42-97EC-972093A93919}" presName="hierRoot2" presStyleCnt="0">
        <dgm:presLayoutVars>
          <dgm:hierBranch val="init"/>
        </dgm:presLayoutVars>
      </dgm:prSet>
      <dgm:spPr/>
    </dgm:pt>
    <dgm:pt modelId="{712E3598-6E97-DD4B-82C1-0101BAA5CF22}" type="pres">
      <dgm:prSet presAssocID="{1C5E523C-6DEE-FC42-97EC-972093A93919}" presName="rootComposite" presStyleCnt="0"/>
      <dgm:spPr/>
    </dgm:pt>
    <dgm:pt modelId="{F88885D8-A35D-AB47-B572-916C69A188B6}" type="pres">
      <dgm:prSet presAssocID="{1C5E523C-6DEE-FC42-97EC-972093A93919}" presName="rootText" presStyleLbl="node4" presStyleIdx="2" presStyleCnt="6">
        <dgm:presLayoutVars>
          <dgm:chPref val="3"/>
        </dgm:presLayoutVars>
      </dgm:prSet>
      <dgm:spPr/>
      <dgm:t>
        <a:bodyPr/>
        <a:lstStyle/>
        <a:p>
          <a:endParaRPr lang="en-US"/>
        </a:p>
      </dgm:t>
    </dgm:pt>
    <dgm:pt modelId="{4E3A8A7B-9803-8C44-82BF-D2FF9C0C7E8A}" type="pres">
      <dgm:prSet presAssocID="{1C5E523C-6DEE-FC42-97EC-972093A93919}" presName="rootConnector" presStyleLbl="node4" presStyleIdx="2" presStyleCnt="6"/>
      <dgm:spPr/>
      <dgm:t>
        <a:bodyPr/>
        <a:lstStyle/>
        <a:p>
          <a:endParaRPr lang="en-US"/>
        </a:p>
      </dgm:t>
    </dgm:pt>
    <dgm:pt modelId="{1399E188-6080-374F-B455-56A6B8D1EF89}" type="pres">
      <dgm:prSet presAssocID="{1C5E523C-6DEE-FC42-97EC-972093A93919}" presName="hierChild4" presStyleCnt="0"/>
      <dgm:spPr/>
    </dgm:pt>
    <dgm:pt modelId="{3D508D4B-7D3A-9846-BA41-EFB8CB3F6374}" type="pres">
      <dgm:prSet presAssocID="{1C5E523C-6DEE-FC42-97EC-972093A93919}" presName="hierChild5" presStyleCnt="0"/>
      <dgm:spPr/>
    </dgm:pt>
    <dgm:pt modelId="{CDDFB2C8-D46F-1F4D-9E14-ED0B3F0C6BF1}" type="pres">
      <dgm:prSet presAssocID="{32DD7CD4-211D-354C-A2F7-94D02C6B5BEB}" presName="hierChild5" presStyleCnt="0"/>
      <dgm:spPr/>
    </dgm:pt>
    <dgm:pt modelId="{C274F432-CD3A-E547-9FA1-1D5229F87D9F}" type="pres">
      <dgm:prSet presAssocID="{48039762-DB46-0C43-89DF-2EF7326DCC9A}" presName="hierChild5" presStyleCnt="0"/>
      <dgm:spPr/>
    </dgm:pt>
    <dgm:pt modelId="{EA29B9C5-EB50-8941-B10D-07E8DC2F91F0}" type="pres">
      <dgm:prSet presAssocID="{82CCFFFD-2A0A-7948-AB10-B35200610219}" presName="Name37" presStyleLbl="parChTrans1D2" presStyleIdx="1" presStyleCnt="2"/>
      <dgm:spPr/>
      <dgm:t>
        <a:bodyPr/>
        <a:lstStyle/>
        <a:p>
          <a:endParaRPr lang="en-US"/>
        </a:p>
      </dgm:t>
    </dgm:pt>
    <dgm:pt modelId="{80B7B934-899E-384B-A6FD-9A6B72E054F4}" type="pres">
      <dgm:prSet presAssocID="{8DB632E9-F698-EA4C-8B94-A92F7E35C66A}" presName="hierRoot2" presStyleCnt="0">
        <dgm:presLayoutVars>
          <dgm:hierBranch val="init"/>
        </dgm:presLayoutVars>
      </dgm:prSet>
      <dgm:spPr/>
    </dgm:pt>
    <dgm:pt modelId="{6636980F-3E2D-DB46-AF2B-6DBE0296BB8A}" type="pres">
      <dgm:prSet presAssocID="{8DB632E9-F698-EA4C-8B94-A92F7E35C66A}" presName="rootComposite" presStyleCnt="0"/>
      <dgm:spPr/>
    </dgm:pt>
    <dgm:pt modelId="{6FEFCD17-158C-FE4B-86FE-E7FF6A0A3AF6}" type="pres">
      <dgm:prSet presAssocID="{8DB632E9-F698-EA4C-8B94-A92F7E35C66A}" presName="rootText" presStyleLbl="node2" presStyleIdx="1" presStyleCnt="2">
        <dgm:presLayoutVars>
          <dgm:chPref val="3"/>
        </dgm:presLayoutVars>
      </dgm:prSet>
      <dgm:spPr/>
      <dgm:t>
        <a:bodyPr/>
        <a:lstStyle/>
        <a:p>
          <a:endParaRPr lang="en-US"/>
        </a:p>
      </dgm:t>
    </dgm:pt>
    <dgm:pt modelId="{A6E37E54-5D25-EF4E-A578-AAA51EB10C3B}" type="pres">
      <dgm:prSet presAssocID="{8DB632E9-F698-EA4C-8B94-A92F7E35C66A}" presName="rootConnector" presStyleLbl="node2" presStyleIdx="1" presStyleCnt="2"/>
      <dgm:spPr/>
      <dgm:t>
        <a:bodyPr/>
        <a:lstStyle/>
        <a:p>
          <a:endParaRPr lang="en-US"/>
        </a:p>
      </dgm:t>
    </dgm:pt>
    <dgm:pt modelId="{8A142B44-2A3E-A04E-B5F1-60344C2BBB0A}" type="pres">
      <dgm:prSet presAssocID="{8DB632E9-F698-EA4C-8B94-A92F7E35C66A}" presName="hierChild4" presStyleCnt="0"/>
      <dgm:spPr/>
    </dgm:pt>
    <dgm:pt modelId="{A9AF7E66-E19C-D648-9B9B-D77B71310FA8}" type="pres">
      <dgm:prSet presAssocID="{4CC53A50-A58D-CF49-8B86-6B82F508B7DA}" presName="Name37" presStyleLbl="parChTrans1D3" presStyleIdx="1" presStyleCnt="2"/>
      <dgm:spPr/>
      <dgm:t>
        <a:bodyPr/>
        <a:lstStyle/>
        <a:p>
          <a:endParaRPr lang="en-US"/>
        </a:p>
      </dgm:t>
    </dgm:pt>
    <dgm:pt modelId="{B69C2EF6-71F2-3D41-8BFC-E8B6489F9250}" type="pres">
      <dgm:prSet presAssocID="{2011DBFB-D80E-6B4F-BFD3-E62AB320A141}" presName="hierRoot2" presStyleCnt="0">
        <dgm:presLayoutVars>
          <dgm:hierBranch val="init"/>
        </dgm:presLayoutVars>
      </dgm:prSet>
      <dgm:spPr/>
    </dgm:pt>
    <dgm:pt modelId="{1F30FFD6-10B7-D340-B5DE-03535D47AC38}" type="pres">
      <dgm:prSet presAssocID="{2011DBFB-D80E-6B4F-BFD3-E62AB320A141}" presName="rootComposite" presStyleCnt="0"/>
      <dgm:spPr/>
    </dgm:pt>
    <dgm:pt modelId="{EF003A91-3D6B-C148-A3D2-94CA423D68BD}" type="pres">
      <dgm:prSet presAssocID="{2011DBFB-D80E-6B4F-BFD3-E62AB320A141}" presName="rootText" presStyleLbl="node3" presStyleIdx="1" presStyleCnt="2">
        <dgm:presLayoutVars>
          <dgm:chPref val="3"/>
        </dgm:presLayoutVars>
      </dgm:prSet>
      <dgm:spPr/>
      <dgm:t>
        <a:bodyPr/>
        <a:lstStyle/>
        <a:p>
          <a:endParaRPr lang="en-US"/>
        </a:p>
      </dgm:t>
    </dgm:pt>
    <dgm:pt modelId="{702106DC-0D9D-624A-A6FB-DEB481B063EE}" type="pres">
      <dgm:prSet presAssocID="{2011DBFB-D80E-6B4F-BFD3-E62AB320A141}" presName="rootConnector" presStyleLbl="node3" presStyleIdx="1" presStyleCnt="2"/>
      <dgm:spPr/>
      <dgm:t>
        <a:bodyPr/>
        <a:lstStyle/>
        <a:p>
          <a:endParaRPr lang="en-US"/>
        </a:p>
      </dgm:t>
    </dgm:pt>
    <dgm:pt modelId="{DF616DE5-F51C-2440-AD11-EA140512D929}" type="pres">
      <dgm:prSet presAssocID="{2011DBFB-D80E-6B4F-BFD3-E62AB320A141}" presName="hierChild4" presStyleCnt="0"/>
      <dgm:spPr/>
    </dgm:pt>
    <dgm:pt modelId="{DE267BFB-C5CB-634E-B57B-C5DCF1B56968}" type="pres">
      <dgm:prSet presAssocID="{27E3FBF7-412B-EF4A-8591-8EB00953E324}" presName="Name37" presStyleLbl="parChTrans1D4" presStyleIdx="3" presStyleCnt="6"/>
      <dgm:spPr/>
      <dgm:t>
        <a:bodyPr/>
        <a:lstStyle/>
        <a:p>
          <a:endParaRPr lang="en-US"/>
        </a:p>
      </dgm:t>
    </dgm:pt>
    <dgm:pt modelId="{2234FBFB-D25D-C340-B102-4980229C0539}" type="pres">
      <dgm:prSet presAssocID="{06BBE55D-2C88-824F-80E4-0B8F7BBA165A}" presName="hierRoot2" presStyleCnt="0">
        <dgm:presLayoutVars>
          <dgm:hierBranch val="init"/>
        </dgm:presLayoutVars>
      </dgm:prSet>
      <dgm:spPr/>
    </dgm:pt>
    <dgm:pt modelId="{0CE6700F-197C-D647-B0B4-4EA312075A84}" type="pres">
      <dgm:prSet presAssocID="{06BBE55D-2C88-824F-80E4-0B8F7BBA165A}" presName="rootComposite" presStyleCnt="0"/>
      <dgm:spPr/>
    </dgm:pt>
    <dgm:pt modelId="{92E55009-12BA-1242-A482-F83DF54079E4}" type="pres">
      <dgm:prSet presAssocID="{06BBE55D-2C88-824F-80E4-0B8F7BBA165A}" presName="rootText" presStyleLbl="node4" presStyleIdx="3" presStyleCnt="6">
        <dgm:presLayoutVars>
          <dgm:chPref val="3"/>
        </dgm:presLayoutVars>
      </dgm:prSet>
      <dgm:spPr/>
      <dgm:t>
        <a:bodyPr/>
        <a:lstStyle/>
        <a:p>
          <a:endParaRPr lang="en-US"/>
        </a:p>
      </dgm:t>
    </dgm:pt>
    <dgm:pt modelId="{B9316161-70F4-8247-91EC-E114F7A35D11}" type="pres">
      <dgm:prSet presAssocID="{06BBE55D-2C88-824F-80E4-0B8F7BBA165A}" presName="rootConnector" presStyleLbl="node4" presStyleIdx="3" presStyleCnt="6"/>
      <dgm:spPr/>
      <dgm:t>
        <a:bodyPr/>
        <a:lstStyle/>
        <a:p>
          <a:endParaRPr lang="en-US"/>
        </a:p>
      </dgm:t>
    </dgm:pt>
    <dgm:pt modelId="{547CFFC5-4DC0-3D41-89E8-270C80711EC0}" type="pres">
      <dgm:prSet presAssocID="{06BBE55D-2C88-824F-80E4-0B8F7BBA165A}" presName="hierChild4" presStyleCnt="0"/>
      <dgm:spPr/>
    </dgm:pt>
    <dgm:pt modelId="{FA8A0326-2EBD-7F4D-A17C-A3F28729FA1B}" type="pres">
      <dgm:prSet presAssocID="{06BBE55D-2C88-824F-80E4-0B8F7BBA165A}" presName="hierChild5" presStyleCnt="0"/>
      <dgm:spPr/>
    </dgm:pt>
    <dgm:pt modelId="{FE7617A6-FD9A-254B-A9F7-9B1DB5553BD8}" type="pres">
      <dgm:prSet presAssocID="{29DE14EC-7633-BD45-A463-86FF73A2DB0B}" presName="Name37" presStyleLbl="parChTrans1D4" presStyleIdx="4" presStyleCnt="6"/>
      <dgm:spPr/>
      <dgm:t>
        <a:bodyPr/>
        <a:lstStyle/>
        <a:p>
          <a:endParaRPr lang="en-US"/>
        </a:p>
      </dgm:t>
    </dgm:pt>
    <dgm:pt modelId="{FA9C299F-F417-8343-B7EF-2B8291549528}" type="pres">
      <dgm:prSet presAssocID="{61947FDB-C9DE-0F42-B954-ADECCAB956AB}" presName="hierRoot2" presStyleCnt="0">
        <dgm:presLayoutVars>
          <dgm:hierBranch val="init"/>
        </dgm:presLayoutVars>
      </dgm:prSet>
      <dgm:spPr/>
    </dgm:pt>
    <dgm:pt modelId="{01D780DD-CA35-FC4B-8D0D-17F70AC6D0B4}" type="pres">
      <dgm:prSet presAssocID="{61947FDB-C9DE-0F42-B954-ADECCAB956AB}" presName="rootComposite" presStyleCnt="0"/>
      <dgm:spPr/>
    </dgm:pt>
    <dgm:pt modelId="{2A29772D-6DD7-5143-88AF-1B3502AF7B3C}" type="pres">
      <dgm:prSet presAssocID="{61947FDB-C9DE-0F42-B954-ADECCAB956AB}" presName="rootText" presStyleLbl="node4" presStyleIdx="4" presStyleCnt="6">
        <dgm:presLayoutVars>
          <dgm:chPref val="3"/>
        </dgm:presLayoutVars>
      </dgm:prSet>
      <dgm:spPr/>
      <dgm:t>
        <a:bodyPr/>
        <a:lstStyle/>
        <a:p>
          <a:endParaRPr lang="en-US"/>
        </a:p>
      </dgm:t>
    </dgm:pt>
    <dgm:pt modelId="{ECF74365-87DF-8E45-824A-88B26B7CCD51}" type="pres">
      <dgm:prSet presAssocID="{61947FDB-C9DE-0F42-B954-ADECCAB956AB}" presName="rootConnector" presStyleLbl="node4" presStyleIdx="4" presStyleCnt="6"/>
      <dgm:spPr/>
      <dgm:t>
        <a:bodyPr/>
        <a:lstStyle/>
        <a:p>
          <a:endParaRPr lang="en-US"/>
        </a:p>
      </dgm:t>
    </dgm:pt>
    <dgm:pt modelId="{A6A50526-8B82-FB41-AAE7-D71EB51B1D3B}" type="pres">
      <dgm:prSet presAssocID="{61947FDB-C9DE-0F42-B954-ADECCAB956AB}" presName="hierChild4" presStyleCnt="0"/>
      <dgm:spPr/>
    </dgm:pt>
    <dgm:pt modelId="{13D4625A-95BA-3340-BC4E-BAFD7F3F0FA3}" type="pres">
      <dgm:prSet presAssocID="{61947FDB-C9DE-0F42-B954-ADECCAB956AB}" presName="hierChild5" presStyleCnt="0"/>
      <dgm:spPr/>
    </dgm:pt>
    <dgm:pt modelId="{CCFAE277-2C72-D24C-9EC5-0254A54819B7}" type="pres">
      <dgm:prSet presAssocID="{FD914E05-CC58-6941-A15C-54994B26D3C8}" presName="Name37" presStyleLbl="parChTrans1D4" presStyleIdx="5" presStyleCnt="6"/>
      <dgm:spPr/>
      <dgm:t>
        <a:bodyPr/>
        <a:lstStyle/>
        <a:p>
          <a:endParaRPr lang="en-US"/>
        </a:p>
      </dgm:t>
    </dgm:pt>
    <dgm:pt modelId="{4EA595A7-9754-534C-A042-269EE88DD095}" type="pres">
      <dgm:prSet presAssocID="{AB4AFD07-C360-5B46-B5CE-33C98F048744}" presName="hierRoot2" presStyleCnt="0">
        <dgm:presLayoutVars>
          <dgm:hierBranch val="init"/>
        </dgm:presLayoutVars>
      </dgm:prSet>
      <dgm:spPr/>
    </dgm:pt>
    <dgm:pt modelId="{A58D3FAD-9733-D849-A44A-50804A7A7E8F}" type="pres">
      <dgm:prSet presAssocID="{AB4AFD07-C360-5B46-B5CE-33C98F048744}" presName="rootComposite" presStyleCnt="0"/>
      <dgm:spPr/>
    </dgm:pt>
    <dgm:pt modelId="{E386B04D-D49A-824B-A4C4-65994A0459B8}" type="pres">
      <dgm:prSet presAssocID="{AB4AFD07-C360-5B46-B5CE-33C98F048744}" presName="rootText" presStyleLbl="node4" presStyleIdx="5" presStyleCnt="6">
        <dgm:presLayoutVars>
          <dgm:chPref val="3"/>
        </dgm:presLayoutVars>
      </dgm:prSet>
      <dgm:spPr/>
      <dgm:t>
        <a:bodyPr/>
        <a:lstStyle/>
        <a:p>
          <a:endParaRPr lang="en-US"/>
        </a:p>
      </dgm:t>
    </dgm:pt>
    <dgm:pt modelId="{CE18E748-16F4-CF4F-A2C6-346816735196}" type="pres">
      <dgm:prSet presAssocID="{AB4AFD07-C360-5B46-B5CE-33C98F048744}" presName="rootConnector" presStyleLbl="node4" presStyleIdx="5" presStyleCnt="6"/>
      <dgm:spPr/>
      <dgm:t>
        <a:bodyPr/>
        <a:lstStyle/>
        <a:p>
          <a:endParaRPr lang="en-US"/>
        </a:p>
      </dgm:t>
    </dgm:pt>
    <dgm:pt modelId="{852D1292-F392-EE48-BD32-8065AD79C4BE}" type="pres">
      <dgm:prSet presAssocID="{AB4AFD07-C360-5B46-B5CE-33C98F048744}" presName="hierChild4" presStyleCnt="0"/>
      <dgm:spPr/>
    </dgm:pt>
    <dgm:pt modelId="{A6012F7C-A316-FE42-80C0-2F9EF76079FB}" type="pres">
      <dgm:prSet presAssocID="{AB4AFD07-C360-5B46-B5CE-33C98F048744}" presName="hierChild5" presStyleCnt="0"/>
      <dgm:spPr/>
    </dgm:pt>
    <dgm:pt modelId="{30E32057-F008-5542-BA89-066B3CEA23AB}" type="pres">
      <dgm:prSet presAssocID="{2011DBFB-D80E-6B4F-BFD3-E62AB320A141}" presName="hierChild5" presStyleCnt="0"/>
      <dgm:spPr/>
    </dgm:pt>
    <dgm:pt modelId="{383E4B0C-5FC2-3C47-BFF6-A6606DEE1D40}" type="pres">
      <dgm:prSet presAssocID="{8DB632E9-F698-EA4C-8B94-A92F7E35C66A}" presName="hierChild5" presStyleCnt="0"/>
      <dgm:spPr/>
    </dgm:pt>
    <dgm:pt modelId="{FADB211B-C372-1F43-8478-2186EA25CF6C}" type="pres">
      <dgm:prSet presAssocID="{7DB2B912-0965-B249-B82D-1B12B6DD1CDE}" presName="hierChild3" presStyleCnt="0"/>
      <dgm:spPr/>
    </dgm:pt>
  </dgm:ptLst>
  <dgm:cxnLst>
    <dgm:cxn modelId="{2C905B5E-9DDC-1044-B792-AFA65D44C681}" srcId="{32DD7CD4-211D-354C-A2F7-94D02C6B5BEB}" destId="{8370B26B-08BA-1744-BA55-41922B579EC0}" srcOrd="1" destOrd="0" parTransId="{62D0FE64-F55D-B64B-AD60-2471FA79130C}" sibTransId="{A58593DF-2F85-2B46-ABF4-7A06D75391C9}"/>
    <dgm:cxn modelId="{27292F54-D3C2-496E-99B8-38C6FDEEC2CB}" type="presOf" srcId="{29DE14EC-7633-BD45-A463-86FF73A2DB0B}" destId="{FE7617A6-FD9A-254B-A9F7-9B1DB5553BD8}" srcOrd="0" destOrd="0" presId="urn:microsoft.com/office/officeart/2005/8/layout/orgChart1"/>
    <dgm:cxn modelId="{E5B98C7A-CE03-0343-A336-25A20020ACF1}" srcId="{2011DBFB-D80E-6B4F-BFD3-E62AB320A141}" destId="{AB4AFD07-C360-5B46-B5CE-33C98F048744}" srcOrd="2" destOrd="0" parTransId="{FD914E05-CC58-6941-A15C-54994B26D3C8}" sibTransId="{FE17E66D-B56F-194B-8A00-07B420006874}"/>
    <dgm:cxn modelId="{7BF1D606-B328-433A-B425-EEE22A2C34B1}" type="presOf" srcId="{82CCFFFD-2A0A-7948-AB10-B35200610219}" destId="{EA29B9C5-EB50-8941-B10D-07E8DC2F91F0}" srcOrd="0" destOrd="0" presId="urn:microsoft.com/office/officeart/2005/8/layout/orgChart1"/>
    <dgm:cxn modelId="{6F0816CA-C504-4A61-9DDA-34537E3525AB}" type="presOf" srcId="{06BBE55D-2C88-824F-80E4-0B8F7BBA165A}" destId="{B9316161-70F4-8247-91EC-E114F7A35D11}" srcOrd="1" destOrd="0" presId="urn:microsoft.com/office/officeart/2005/8/layout/orgChart1"/>
    <dgm:cxn modelId="{5777191C-E049-4539-AC3D-B79DEF5673E0}" type="presOf" srcId="{48039762-DB46-0C43-89DF-2EF7326DCC9A}" destId="{32E29CF7-9EDB-5744-8BFD-4ECC4D6DB6C9}" srcOrd="0" destOrd="0" presId="urn:microsoft.com/office/officeart/2005/8/layout/orgChart1"/>
    <dgm:cxn modelId="{8C90F062-CAC7-468B-A6D0-491666D4BFCA}" type="presOf" srcId="{1C5E523C-6DEE-FC42-97EC-972093A93919}" destId="{F88885D8-A35D-AB47-B572-916C69A188B6}" srcOrd="0" destOrd="0" presId="urn:microsoft.com/office/officeart/2005/8/layout/orgChart1"/>
    <dgm:cxn modelId="{EB983BC8-2555-4475-B022-FEF57543CA82}" type="presOf" srcId="{2011DBFB-D80E-6B4F-BFD3-E62AB320A141}" destId="{EF003A91-3D6B-C148-A3D2-94CA423D68BD}" srcOrd="0" destOrd="0" presId="urn:microsoft.com/office/officeart/2005/8/layout/orgChart1"/>
    <dgm:cxn modelId="{39269610-7AC1-428C-BAC0-989229B24E78}" type="presOf" srcId="{1C5E523C-6DEE-FC42-97EC-972093A93919}" destId="{4E3A8A7B-9803-8C44-82BF-D2FF9C0C7E8A}" srcOrd="1" destOrd="0" presId="urn:microsoft.com/office/officeart/2005/8/layout/orgChart1"/>
    <dgm:cxn modelId="{193A5AA6-E2F8-4889-B671-70914519652C}" type="presOf" srcId="{432F9256-74FD-3A46-A1EA-7794B74FCF5C}" destId="{8AF531A3-B137-3D42-95D6-711BF5EEEFFA}" srcOrd="1" destOrd="0" presId="urn:microsoft.com/office/officeart/2005/8/layout/orgChart1"/>
    <dgm:cxn modelId="{12342D20-E601-4067-9AFD-C63E2950EEB4}" type="presOf" srcId="{4CC53A50-A58D-CF49-8B86-6B82F508B7DA}" destId="{A9AF7E66-E19C-D648-9B9B-D77B71310FA8}" srcOrd="0" destOrd="0" presId="urn:microsoft.com/office/officeart/2005/8/layout/orgChart1"/>
    <dgm:cxn modelId="{1B456B3D-7E93-4E6B-8519-036A71628E34}" type="presOf" srcId="{7DB2B912-0965-B249-B82D-1B12B6DD1CDE}" destId="{9EAF9EAB-382F-BA44-89BA-CDB241A16330}" srcOrd="1" destOrd="0" presId="urn:microsoft.com/office/officeart/2005/8/layout/orgChart1"/>
    <dgm:cxn modelId="{A162D757-A358-4C66-B500-B2C883E7ACCC}" type="presOf" srcId="{8DB632E9-F698-EA4C-8B94-A92F7E35C66A}" destId="{6FEFCD17-158C-FE4B-86FE-E7FF6A0A3AF6}" srcOrd="0" destOrd="0" presId="urn:microsoft.com/office/officeart/2005/8/layout/orgChart1"/>
    <dgm:cxn modelId="{9300F384-BEAE-4941-98A8-8FDBF72CE013}" srcId="{8DB632E9-F698-EA4C-8B94-A92F7E35C66A}" destId="{2011DBFB-D80E-6B4F-BFD3-E62AB320A141}" srcOrd="0" destOrd="0" parTransId="{4CC53A50-A58D-CF49-8B86-6B82F508B7DA}" sibTransId="{DC48A2B7-5797-4D44-AD31-37E92E533188}"/>
    <dgm:cxn modelId="{F681F185-52D4-BC4F-89B1-DA2D0221464D}" srcId="{7DB2B912-0965-B249-B82D-1B12B6DD1CDE}" destId="{8DB632E9-F698-EA4C-8B94-A92F7E35C66A}" srcOrd="1" destOrd="0" parTransId="{82CCFFFD-2A0A-7948-AB10-B35200610219}" sibTransId="{BD8DEAB3-78DC-974E-A012-B57F7A583D70}"/>
    <dgm:cxn modelId="{18AB5A0D-0157-4CD7-BB56-7E25A5A2E412}" type="presOf" srcId="{432F9256-74FD-3A46-A1EA-7794B74FCF5C}" destId="{B36A9F8D-3680-9F4D-AE9D-BF37898421AB}" srcOrd="0" destOrd="0" presId="urn:microsoft.com/office/officeart/2005/8/layout/orgChart1"/>
    <dgm:cxn modelId="{57ACDC0F-9FA6-4A76-A90F-FEE716ABB20C}" type="presOf" srcId="{53840E61-754A-844E-BEE4-D70CD3BE3ABE}" destId="{CBD71E3C-433B-6645-A775-974067361951}" srcOrd="0" destOrd="0" presId="urn:microsoft.com/office/officeart/2005/8/layout/orgChart1"/>
    <dgm:cxn modelId="{058002C9-F970-454D-A1F7-7E8FD6F9A8B6}" type="presOf" srcId="{27E3FBF7-412B-EF4A-8591-8EB00953E324}" destId="{DE267BFB-C5CB-634E-B57B-C5DCF1B56968}" srcOrd="0" destOrd="0" presId="urn:microsoft.com/office/officeart/2005/8/layout/orgChart1"/>
    <dgm:cxn modelId="{3FE764B2-E949-4796-B559-7AD2B45F4831}" type="presOf" srcId="{8370B26B-08BA-1744-BA55-41922B579EC0}" destId="{23E343B7-02A0-184A-AB71-CBC1F62BECC9}" srcOrd="1" destOrd="0" presId="urn:microsoft.com/office/officeart/2005/8/layout/orgChart1"/>
    <dgm:cxn modelId="{F7804DF9-0166-4048-94AE-AE0F7ABBFB90}" type="presOf" srcId="{CCB8E974-E493-B14A-B405-8E2857FBC027}" destId="{BCD3A259-3748-ED4A-93CE-BE970F8348F1}" srcOrd="0" destOrd="0" presId="urn:microsoft.com/office/officeart/2005/8/layout/orgChart1"/>
    <dgm:cxn modelId="{57399DE0-5C07-4D54-BCE8-E911FBA98E04}" type="presOf" srcId="{62D0FE64-F55D-B64B-AD60-2471FA79130C}" destId="{A32C4B45-2582-9E42-8616-754528014209}" srcOrd="0" destOrd="0" presId="urn:microsoft.com/office/officeart/2005/8/layout/orgChart1"/>
    <dgm:cxn modelId="{5598B499-28F4-49FA-8104-10F59D8CCDF3}" type="presOf" srcId="{0D41F04D-214C-6B40-BC6E-0D1BDCED9792}" destId="{F95A028D-B2A8-314B-8257-03E591D57FD1}" srcOrd="0" destOrd="0" presId="urn:microsoft.com/office/officeart/2005/8/layout/orgChart1"/>
    <dgm:cxn modelId="{7353BF5C-4F8A-46CA-BC79-19B720C2D861}" type="presOf" srcId="{48039762-DB46-0C43-89DF-2EF7326DCC9A}" destId="{5910E7FD-D98A-B44B-8650-B1A61A3B7B97}" srcOrd="1" destOrd="0" presId="urn:microsoft.com/office/officeart/2005/8/layout/orgChart1"/>
    <dgm:cxn modelId="{6DD82075-9742-49DA-B290-A3CDF051ED39}" type="presOf" srcId="{7DB2B912-0965-B249-B82D-1B12B6DD1CDE}" destId="{9E3FA159-7D81-3F44-A280-CD0C57DAFF16}" srcOrd="0" destOrd="0" presId="urn:microsoft.com/office/officeart/2005/8/layout/orgChart1"/>
    <dgm:cxn modelId="{9A55C9D9-AC20-4C54-AAA1-2585F0841D7D}" type="presOf" srcId="{61947FDB-C9DE-0F42-B954-ADECCAB956AB}" destId="{ECF74365-87DF-8E45-824A-88B26B7CCD51}" srcOrd="1" destOrd="0" presId="urn:microsoft.com/office/officeart/2005/8/layout/orgChart1"/>
    <dgm:cxn modelId="{B5BBC82C-3764-44C2-8E1F-678AEA134D80}" type="presOf" srcId="{AB4AFD07-C360-5B46-B5CE-33C98F048744}" destId="{CE18E748-16F4-CF4F-A2C6-346816735196}" srcOrd="1" destOrd="0" presId="urn:microsoft.com/office/officeart/2005/8/layout/orgChart1"/>
    <dgm:cxn modelId="{9A268BBF-A6AC-E34B-B399-532C2F14727C}" srcId="{2011DBFB-D80E-6B4F-BFD3-E62AB320A141}" destId="{06BBE55D-2C88-824F-80E4-0B8F7BBA165A}" srcOrd="0" destOrd="0" parTransId="{27E3FBF7-412B-EF4A-8591-8EB00953E324}" sibTransId="{97452E8F-2003-B640-9153-BAD09A108B47}"/>
    <dgm:cxn modelId="{2505A36E-7015-4A47-A325-D5F9DEB55FE2}" type="presOf" srcId="{32DD7CD4-211D-354C-A2F7-94D02C6B5BEB}" destId="{38C6F02B-8A81-0946-BD37-DD88BA3A9F8B}" srcOrd="0" destOrd="0" presId="urn:microsoft.com/office/officeart/2005/8/layout/orgChart1"/>
    <dgm:cxn modelId="{30F0AC0D-4767-FF4D-92B6-16ED546A57C4}" srcId="{32DD7CD4-211D-354C-A2F7-94D02C6B5BEB}" destId="{432F9256-74FD-3A46-A1EA-7794B74FCF5C}" srcOrd="0" destOrd="0" parTransId="{58A077E2-30A7-5E4A-A55F-09D9B474654A}" sibTransId="{A9CAFB1B-F6E9-B544-95EA-D9DD53736E28}"/>
    <dgm:cxn modelId="{63F27FD7-8EDE-47AC-8870-9B1F3E129E0C}" type="presOf" srcId="{6247F45A-0B03-4E43-B81E-F20C42BECFA1}" destId="{CF745DC3-F437-E743-8D0E-5035C29BB723}" srcOrd="0" destOrd="0" presId="urn:microsoft.com/office/officeart/2005/8/layout/orgChart1"/>
    <dgm:cxn modelId="{EAA12D76-40D8-47BD-9E0E-9A7980B77837}" type="presOf" srcId="{61947FDB-C9DE-0F42-B954-ADECCAB956AB}" destId="{2A29772D-6DD7-5143-88AF-1B3502AF7B3C}" srcOrd="0" destOrd="0" presId="urn:microsoft.com/office/officeart/2005/8/layout/orgChart1"/>
    <dgm:cxn modelId="{E4138D2C-5125-4044-BBA4-33B7D1E606D5}" srcId="{7DB2B912-0965-B249-B82D-1B12B6DD1CDE}" destId="{48039762-DB46-0C43-89DF-2EF7326DCC9A}" srcOrd="0" destOrd="0" parTransId="{53840E61-754A-844E-BEE4-D70CD3BE3ABE}" sibTransId="{0F57F7A6-01F7-E549-9D70-4AC93B990B8C}"/>
    <dgm:cxn modelId="{A52EC68A-92DA-2B48-BE9B-A9D9F45C8CA1}" srcId="{32DD7CD4-211D-354C-A2F7-94D02C6B5BEB}" destId="{1C5E523C-6DEE-FC42-97EC-972093A93919}" srcOrd="2" destOrd="0" parTransId="{6247F45A-0B03-4E43-B81E-F20C42BECFA1}" sibTransId="{73FC4EF8-9DAE-844A-BFFB-634B5C892D6D}"/>
    <dgm:cxn modelId="{26185F44-920E-4B58-A7BB-009461902AB0}" type="presOf" srcId="{06BBE55D-2C88-824F-80E4-0B8F7BBA165A}" destId="{92E55009-12BA-1242-A482-F83DF54079E4}" srcOrd="0" destOrd="0" presId="urn:microsoft.com/office/officeart/2005/8/layout/orgChart1"/>
    <dgm:cxn modelId="{7006375E-B85E-4B38-BAA9-0C1A2E6E26E6}" type="presOf" srcId="{32DD7CD4-211D-354C-A2F7-94D02C6B5BEB}" destId="{26A09C40-69D8-914B-AEAE-6F1F25564557}" srcOrd="1" destOrd="0" presId="urn:microsoft.com/office/officeart/2005/8/layout/orgChart1"/>
    <dgm:cxn modelId="{54A123D9-04E0-584B-ACFC-F39251D14796}" srcId="{48039762-DB46-0C43-89DF-2EF7326DCC9A}" destId="{32DD7CD4-211D-354C-A2F7-94D02C6B5BEB}" srcOrd="0" destOrd="0" parTransId="{CCB8E974-E493-B14A-B405-8E2857FBC027}" sibTransId="{69FB7C75-9F29-854A-B5DF-60B10489D934}"/>
    <dgm:cxn modelId="{C306E2C9-C0DB-FC49-A8EA-D4E20CAAA8F5}" srcId="{2011DBFB-D80E-6B4F-BFD3-E62AB320A141}" destId="{61947FDB-C9DE-0F42-B954-ADECCAB956AB}" srcOrd="1" destOrd="0" parTransId="{29DE14EC-7633-BD45-A463-86FF73A2DB0B}" sibTransId="{A26FAF60-469B-DD49-B323-12E58EDFBBB8}"/>
    <dgm:cxn modelId="{B68BE84A-9B03-4B3F-A810-C8ED07CF47AB}" type="presOf" srcId="{58A077E2-30A7-5E4A-A55F-09D9B474654A}" destId="{A6B58694-E69C-FC4B-AD20-B7335158C08A}" srcOrd="0" destOrd="0" presId="urn:microsoft.com/office/officeart/2005/8/layout/orgChart1"/>
    <dgm:cxn modelId="{59BAEFDF-968D-4432-B8DE-B54B3F05A150}" type="presOf" srcId="{2011DBFB-D80E-6B4F-BFD3-E62AB320A141}" destId="{702106DC-0D9D-624A-A6FB-DEB481B063EE}" srcOrd="1" destOrd="0" presId="urn:microsoft.com/office/officeart/2005/8/layout/orgChart1"/>
    <dgm:cxn modelId="{FCFF82FF-0AE0-42F8-BEC0-7A22234D1846}" type="presOf" srcId="{AB4AFD07-C360-5B46-B5CE-33C98F048744}" destId="{E386B04D-D49A-824B-A4C4-65994A0459B8}" srcOrd="0" destOrd="0" presId="urn:microsoft.com/office/officeart/2005/8/layout/orgChart1"/>
    <dgm:cxn modelId="{58AD9ED3-85F4-412A-AE8C-0B8CFCE0E55F}" type="presOf" srcId="{8DB632E9-F698-EA4C-8B94-A92F7E35C66A}" destId="{A6E37E54-5D25-EF4E-A578-AAA51EB10C3B}" srcOrd="1" destOrd="0" presId="urn:microsoft.com/office/officeart/2005/8/layout/orgChart1"/>
    <dgm:cxn modelId="{9F5D748C-2E87-49DA-87BC-3356D76F2BEF}" type="presOf" srcId="{FD914E05-CC58-6941-A15C-54994B26D3C8}" destId="{CCFAE277-2C72-D24C-9EC5-0254A54819B7}" srcOrd="0" destOrd="0" presId="urn:microsoft.com/office/officeart/2005/8/layout/orgChart1"/>
    <dgm:cxn modelId="{A7F8342A-B3E2-D24D-A89F-0E1D1F1828DE}" srcId="{0D41F04D-214C-6B40-BC6E-0D1BDCED9792}" destId="{7DB2B912-0965-B249-B82D-1B12B6DD1CDE}" srcOrd="0" destOrd="0" parTransId="{50779D91-BFF5-7C43-9E8E-B2F932551B62}" sibTransId="{41C9D3DA-EBBD-B546-8505-D8FA671AD05D}"/>
    <dgm:cxn modelId="{E7D3F847-91F9-4FFC-A18F-1E3682208A2A}" type="presOf" srcId="{8370B26B-08BA-1744-BA55-41922B579EC0}" destId="{A557D88C-E99B-F448-B740-11B9FDC2C7A2}" srcOrd="0" destOrd="0" presId="urn:microsoft.com/office/officeart/2005/8/layout/orgChart1"/>
    <dgm:cxn modelId="{5DB02CE5-6CFD-4091-842C-77F7C6FEB492}" type="presParOf" srcId="{F95A028D-B2A8-314B-8257-03E591D57FD1}" destId="{284FBA74-6E43-0345-AC71-353FF59D8294}" srcOrd="0" destOrd="0" presId="urn:microsoft.com/office/officeart/2005/8/layout/orgChart1"/>
    <dgm:cxn modelId="{A3731E0C-7EDD-4881-B39D-D971162B24F5}" type="presParOf" srcId="{284FBA74-6E43-0345-AC71-353FF59D8294}" destId="{C1601097-BD6A-7E4B-9924-266F9B815599}" srcOrd="0" destOrd="0" presId="urn:microsoft.com/office/officeart/2005/8/layout/orgChart1"/>
    <dgm:cxn modelId="{A9F40453-A263-4BE4-9D6B-33C52E9204C3}" type="presParOf" srcId="{C1601097-BD6A-7E4B-9924-266F9B815599}" destId="{9E3FA159-7D81-3F44-A280-CD0C57DAFF16}" srcOrd="0" destOrd="0" presId="urn:microsoft.com/office/officeart/2005/8/layout/orgChart1"/>
    <dgm:cxn modelId="{BFD47F45-2ADA-4B2F-BE1E-BDB2B525C384}" type="presParOf" srcId="{C1601097-BD6A-7E4B-9924-266F9B815599}" destId="{9EAF9EAB-382F-BA44-89BA-CDB241A16330}" srcOrd="1" destOrd="0" presId="urn:microsoft.com/office/officeart/2005/8/layout/orgChart1"/>
    <dgm:cxn modelId="{1C41D619-2641-4512-85CD-48B8F5715415}" type="presParOf" srcId="{284FBA74-6E43-0345-AC71-353FF59D8294}" destId="{683C1562-D269-F848-98DF-78B4426B21EF}" srcOrd="1" destOrd="0" presId="urn:microsoft.com/office/officeart/2005/8/layout/orgChart1"/>
    <dgm:cxn modelId="{BAC9A68F-4329-462F-8B78-37067C175EED}" type="presParOf" srcId="{683C1562-D269-F848-98DF-78B4426B21EF}" destId="{CBD71E3C-433B-6645-A775-974067361951}" srcOrd="0" destOrd="0" presId="urn:microsoft.com/office/officeart/2005/8/layout/orgChart1"/>
    <dgm:cxn modelId="{1FE51A47-B082-4AAF-8691-C61B7FE500A7}" type="presParOf" srcId="{683C1562-D269-F848-98DF-78B4426B21EF}" destId="{4D5E69E6-FF06-E042-96AC-7128762FC8D8}" srcOrd="1" destOrd="0" presId="urn:microsoft.com/office/officeart/2005/8/layout/orgChart1"/>
    <dgm:cxn modelId="{01AB0B32-F4FF-4B5B-8DEF-5E25E41A71C7}" type="presParOf" srcId="{4D5E69E6-FF06-E042-96AC-7128762FC8D8}" destId="{E2E2F78B-4C12-8947-B74F-333B56B93B22}" srcOrd="0" destOrd="0" presId="urn:microsoft.com/office/officeart/2005/8/layout/orgChart1"/>
    <dgm:cxn modelId="{436DAEAA-717C-467A-8840-45BEBADD1FD6}" type="presParOf" srcId="{E2E2F78B-4C12-8947-B74F-333B56B93B22}" destId="{32E29CF7-9EDB-5744-8BFD-4ECC4D6DB6C9}" srcOrd="0" destOrd="0" presId="urn:microsoft.com/office/officeart/2005/8/layout/orgChart1"/>
    <dgm:cxn modelId="{1C60CFF4-87EF-42D9-9171-24FE0B613E52}" type="presParOf" srcId="{E2E2F78B-4C12-8947-B74F-333B56B93B22}" destId="{5910E7FD-D98A-B44B-8650-B1A61A3B7B97}" srcOrd="1" destOrd="0" presId="urn:microsoft.com/office/officeart/2005/8/layout/orgChart1"/>
    <dgm:cxn modelId="{7BAD48DA-AA70-4515-B28F-1618BD95D262}" type="presParOf" srcId="{4D5E69E6-FF06-E042-96AC-7128762FC8D8}" destId="{84C4EB6C-5370-1049-B829-9A5314294950}" srcOrd="1" destOrd="0" presId="urn:microsoft.com/office/officeart/2005/8/layout/orgChart1"/>
    <dgm:cxn modelId="{C78BD7DB-4CE4-4FD5-8CBD-B9DD0BDA8A16}" type="presParOf" srcId="{84C4EB6C-5370-1049-B829-9A5314294950}" destId="{BCD3A259-3748-ED4A-93CE-BE970F8348F1}" srcOrd="0" destOrd="0" presId="urn:microsoft.com/office/officeart/2005/8/layout/orgChart1"/>
    <dgm:cxn modelId="{DA54646B-C4DB-4C59-B27E-780771F78D3B}" type="presParOf" srcId="{84C4EB6C-5370-1049-B829-9A5314294950}" destId="{2BCB7005-AF98-F645-BB15-52FC19F2905F}" srcOrd="1" destOrd="0" presId="urn:microsoft.com/office/officeart/2005/8/layout/orgChart1"/>
    <dgm:cxn modelId="{302AD0E6-7949-4E64-9A55-90D87739A1E7}" type="presParOf" srcId="{2BCB7005-AF98-F645-BB15-52FC19F2905F}" destId="{DC0D8ADF-0A4B-234C-91C5-F0235EEA6DDD}" srcOrd="0" destOrd="0" presId="urn:microsoft.com/office/officeart/2005/8/layout/orgChart1"/>
    <dgm:cxn modelId="{CF682363-D8DF-4B8F-B8F7-624C6CB6B7DF}" type="presParOf" srcId="{DC0D8ADF-0A4B-234C-91C5-F0235EEA6DDD}" destId="{38C6F02B-8A81-0946-BD37-DD88BA3A9F8B}" srcOrd="0" destOrd="0" presId="urn:microsoft.com/office/officeart/2005/8/layout/orgChart1"/>
    <dgm:cxn modelId="{73383FAA-711D-4F73-8F0E-D154FF011B07}" type="presParOf" srcId="{DC0D8ADF-0A4B-234C-91C5-F0235EEA6DDD}" destId="{26A09C40-69D8-914B-AEAE-6F1F25564557}" srcOrd="1" destOrd="0" presId="urn:microsoft.com/office/officeart/2005/8/layout/orgChart1"/>
    <dgm:cxn modelId="{E3D50EDD-F640-4538-B58D-412FE7A6AC76}" type="presParOf" srcId="{2BCB7005-AF98-F645-BB15-52FC19F2905F}" destId="{F29B7FA6-4AAE-AA42-A711-F966F9763D32}" srcOrd="1" destOrd="0" presId="urn:microsoft.com/office/officeart/2005/8/layout/orgChart1"/>
    <dgm:cxn modelId="{840A53D0-3830-414D-8712-F00252DCEF0A}" type="presParOf" srcId="{F29B7FA6-4AAE-AA42-A711-F966F9763D32}" destId="{A6B58694-E69C-FC4B-AD20-B7335158C08A}" srcOrd="0" destOrd="0" presId="urn:microsoft.com/office/officeart/2005/8/layout/orgChart1"/>
    <dgm:cxn modelId="{998746D7-E416-4318-96BA-4FD7939EDBDB}" type="presParOf" srcId="{F29B7FA6-4AAE-AA42-A711-F966F9763D32}" destId="{B82161D2-B8E8-7549-B4BC-00BD41BC0C14}" srcOrd="1" destOrd="0" presId="urn:microsoft.com/office/officeart/2005/8/layout/orgChart1"/>
    <dgm:cxn modelId="{3AB63C67-2AAE-4E6D-B677-0974C2363CAC}" type="presParOf" srcId="{B82161D2-B8E8-7549-B4BC-00BD41BC0C14}" destId="{7A05E9DE-2626-0D40-BFB6-7DA098FC368B}" srcOrd="0" destOrd="0" presId="urn:microsoft.com/office/officeart/2005/8/layout/orgChart1"/>
    <dgm:cxn modelId="{DACDD84B-8EE0-4967-985D-CFF0EA618D66}" type="presParOf" srcId="{7A05E9DE-2626-0D40-BFB6-7DA098FC368B}" destId="{B36A9F8D-3680-9F4D-AE9D-BF37898421AB}" srcOrd="0" destOrd="0" presId="urn:microsoft.com/office/officeart/2005/8/layout/orgChart1"/>
    <dgm:cxn modelId="{0FB0267E-C444-4DD8-9566-F042D2FCA420}" type="presParOf" srcId="{7A05E9DE-2626-0D40-BFB6-7DA098FC368B}" destId="{8AF531A3-B137-3D42-95D6-711BF5EEEFFA}" srcOrd="1" destOrd="0" presId="urn:microsoft.com/office/officeart/2005/8/layout/orgChart1"/>
    <dgm:cxn modelId="{63BE4849-4323-4A59-8F3E-72B2B36C7CF3}" type="presParOf" srcId="{B82161D2-B8E8-7549-B4BC-00BD41BC0C14}" destId="{29E8B500-AE28-514F-804C-9A934065A686}" srcOrd="1" destOrd="0" presId="urn:microsoft.com/office/officeart/2005/8/layout/orgChart1"/>
    <dgm:cxn modelId="{C3C15B3B-38DE-475E-963E-F83CF3672EA1}" type="presParOf" srcId="{B82161D2-B8E8-7549-B4BC-00BD41BC0C14}" destId="{17308B05-C054-7B4B-8AA4-B109D84FD50E}" srcOrd="2" destOrd="0" presId="urn:microsoft.com/office/officeart/2005/8/layout/orgChart1"/>
    <dgm:cxn modelId="{15BA552C-6B71-48D6-9575-6DF31649430F}" type="presParOf" srcId="{F29B7FA6-4AAE-AA42-A711-F966F9763D32}" destId="{A32C4B45-2582-9E42-8616-754528014209}" srcOrd="2" destOrd="0" presId="urn:microsoft.com/office/officeart/2005/8/layout/orgChart1"/>
    <dgm:cxn modelId="{F8B2ED31-B1B6-4BD2-8F93-C68ED27F4F87}" type="presParOf" srcId="{F29B7FA6-4AAE-AA42-A711-F966F9763D32}" destId="{25BBA1CE-CD38-9544-AB2E-CEDD8A211DAF}" srcOrd="3" destOrd="0" presId="urn:microsoft.com/office/officeart/2005/8/layout/orgChart1"/>
    <dgm:cxn modelId="{2348B923-72EF-40DB-B39C-62AF6AE67CB8}" type="presParOf" srcId="{25BBA1CE-CD38-9544-AB2E-CEDD8A211DAF}" destId="{4EDC81B5-8B49-BC42-85A3-AD56F398ECCD}" srcOrd="0" destOrd="0" presId="urn:microsoft.com/office/officeart/2005/8/layout/orgChart1"/>
    <dgm:cxn modelId="{A0ADE33E-FAE9-4B93-8EBD-59DA8CB03DE8}" type="presParOf" srcId="{4EDC81B5-8B49-BC42-85A3-AD56F398ECCD}" destId="{A557D88C-E99B-F448-B740-11B9FDC2C7A2}" srcOrd="0" destOrd="0" presId="urn:microsoft.com/office/officeart/2005/8/layout/orgChart1"/>
    <dgm:cxn modelId="{CE836382-DD8F-4544-BE1F-3F8B28247956}" type="presParOf" srcId="{4EDC81B5-8B49-BC42-85A3-AD56F398ECCD}" destId="{23E343B7-02A0-184A-AB71-CBC1F62BECC9}" srcOrd="1" destOrd="0" presId="urn:microsoft.com/office/officeart/2005/8/layout/orgChart1"/>
    <dgm:cxn modelId="{5294770D-5F43-4EFD-93FC-DDA2DE5B061E}" type="presParOf" srcId="{25BBA1CE-CD38-9544-AB2E-CEDD8A211DAF}" destId="{28F7449B-FCDB-DD40-AC6A-421AA0AC08DE}" srcOrd="1" destOrd="0" presId="urn:microsoft.com/office/officeart/2005/8/layout/orgChart1"/>
    <dgm:cxn modelId="{41AE8964-6DE7-4556-BD28-357A6DDA0BDB}" type="presParOf" srcId="{25BBA1CE-CD38-9544-AB2E-CEDD8A211DAF}" destId="{C5430045-C013-7948-9BA8-4504258443A1}" srcOrd="2" destOrd="0" presId="urn:microsoft.com/office/officeart/2005/8/layout/orgChart1"/>
    <dgm:cxn modelId="{B54827B3-A80A-4B58-AA50-E7B79F4C3CC6}" type="presParOf" srcId="{F29B7FA6-4AAE-AA42-A711-F966F9763D32}" destId="{CF745DC3-F437-E743-8D0E-5035C29BB723}" srcOrd="4" destOrd="0" presId="urn:microsoft.com/office/officeart/2005/8/layout/orgChart1"/>
    <dgm:cxn modelId="{DB734603-92EB-43D8-8CF6-08A2B3B08253}" type="presParOf" srcId="{F29B7FA6-4AAE-AA42-A711-F966F9763D32}" destId="{11B76CD4-A436-BB45-984F-86C1143F0117}" srcOrd="5" destOrd="0" presId="urn:microsoft.com/office/officeart/2005/8/layout/orgChart1"/>
    <dgm:cxn modelId="{E089F7CC-6D1D-42AA-9719-FF61712BD4B1}" type="presParOf" srcId="{11B76CD4-A436-BB45-984F-86C1143F0117}" destId="{712E3598-6E97-DD4B-82C1-0101BAA5CF22}" srcOrd="0" destOrd="0" presId="urn:microsoft.com/office/officeart/2005/8/layout/orgChart1"/>
    <dgm:cxn modelId="{86057418-75A4-4314-A35C-FBFF6EBE4FCD}" type="presParOf" srcId="{712E3598-6E97-DD4B-82C1-0101BAA5CF22}" destId="{F88885D8-A35D-AB47-B572-916C69A188B6}" srcOrd="0" destOrd="0" presId="urn:microsoft.com/office/officeart/2005/8/layout/orgChart1"/>
    <dgm:cxn modelId="{3B8E5EB3-59D0-4672-B5D3-98CE59476462}" type="presParOf" srcId="{712E3598-6E97-DD4B-82C1-0101BAA5CF22}" destId="{4E3A8A7B-9803-8C44-82BF-D2FF9C0C7E8A}" srcOrd="1" destOrd="0" presId="urn:microsoft.com/office/officeart/2005/8/layout/orgChart1"/>
    <dgm:cxn modelId="{10CE0607-4153-4A03-9778-F1599293E2C7}" type="presParOf" srcId="{11B76CD4-A436-BB45-984F-86C1143F0117}" destId="{1399E188-6080-374F-B455-56A6B8D1EF89}" srcOrd="1" destOrd="0" presId="urn:microsoft.com/office/officeart/2005/8/layout/orgChart1"/>
    <dgm:cxn modelId="{76A1A01C-A2B5-47E3-9CF0-671B474A65AE}" type="presParOf" srcId="{11B76CD4-A436-BB45-984F-86C1143F0117}" destId="{3D508D4B-7D3A-9846-BA41-EFB8CB3F6374}" srcOrd="2" destOrd="0" presId="urn:microsoft.com/office/officeart/2005/8/layout/orgChart1"/>
    <dgm:cxn modelId="{DAB35731-FE3C-4CD2-A0D6-892F04BC6616}" type="presParOf" srcId="{2BCB7005-AF98-F645-BB15-52FC19F2905F}" destId="{CDDFB2C8-D46F-1F4D-9E14-ED0B3F0C6BF1}" srcOrd="2" destOrd="0" presId="urn:microsoft.com/office/officeart/2005/8/layout/orgChart1"/>
    <dgm:cxn modelId="{E3707217-F024-4DB9-93DD-747E8D59593B}" type="presParOf" srcId="{4D5E69E6-FF06-E042-96AC-7128762FC8D8}" destId="{C274F432-CD3A-E547-9FA1-1D5229F87D9F}" srcOrd="2" destOrd="0" presId="urn:microsoft.com/office/officeart/2005/8/layout/orgChart1"/>
    <dgm:cxn modelId="{679287AD-505B-4C34-B236-ACEB61B910FC}" type="presParOf" srcId="{683C1562-D269-F848-98DF-78B4426B21EF}" destId="{EA29B9C5-EB50-8941-B10D-07E8DC2F91F0}" srcOrd="2" destOrd="0" presId="urn:microsoft.com/office/officeart/2005/8/layout/orgChart1"/>
    <dgm:cxn modelId="{D089A83F-CEFE-4835-989A-47C0AD52BAA0}" type="presParOf" srcId="{683C1562-D269-F848-98DF-78B4426B21EF}" destId="{80B7B934-899E-384B-A6FD-9A6B72E054F4}" srcOrd="3" destOrd="0" presId="urn:microsoft.com/office/officeart/2005/8/layout/orgChart1"/>
    <dgm:cxn modelId="{EF89208B-7D54-4E58-9761-936DEE8649A9}" type="presParOf" srcId="{80B7B934-899E-384B-A6FD-9A6B72E054F4}" destId="{6636980F-3E2D-DB46-AF2B-6DBE0296BB8A}" srcOrd="0" destOrd="0" presId="urn:microsoft.com/office/officeart/2005/8/layout/orgChart1"/>
    <dgm:cxn modelId="{84006876-D620-46CC-A626-B4A318BF3FD2}" type="presParOf" srcId="{6636980F-3E2D-DB46-AF2B-6DBE0296BB8A}" destId="{6FEFCD17-158C-FE4B-86FE-E7FF6A0A3AF6}" srcOrd="0" destOrd="0" presId="urn:microsoft.com/office/officeart/2005/8/layout/orgChart1"/>
    <dgm:cxn modelId="{8BEF44ED-3D8C-476D-99FD-363023B099EC}" type="presParOf" srcId="{6636980F-3E2D-DB46-AF2B-6DBE0296BB8A}" destId="{A6E37E54-5D25-EF4E-A578-AAA51EB10C3B}" srcOrd="1" destOrd="0" presId="urn:microsoft.com/office/officeart/2005/8/layout/orgChart1"/>
    <dgm:cxn modelId="{0E233814-58F1-4FF2-B2C3-3A1F35D49F76}" type="presParOf" srcId="{80B7B934-899E-384B-A6FD-9A6B72E054F4}" destId="{8A142B44-2A3E-A04E-B5F1-60344C2BBB0A}" srcOrd="1" destOrd="0" presId="urn:microsoft.com/office/officeart/2005/8/layout/orgChart1"/>
    <dgm:cxn modelId="{AF6212A2-68D4-4D5E-9553-1B94E996AEEC}" type="presParOf" srcId="{8A142B44-2A3E-A04E-B5F1-60344C2BBB0A}" destId="{A9AF7E66-E19C-D648-9B9B-D77B71310FA8}" srcOrd="0" destOrd="0" presId="urn:microsoft.com/office/officeart/2005/8/layout/orgChart1"/>
    <dgm:cxn modelId="{AF6125B2-6A83-4320-99FB-2F7FA55C6747}" type="presParOf" srcId="{8A142B44-2A3E-A04E-B5F1-60344C2BBB0A}" destId="{B69C2EF6-71F2-3D41-8BFC-E8B6489F9250}" srcOrd="1" destOrd="0" presId="urn:microsoft.com/office/officeart/2005/8/layout/orgChart1"/>
    <dgm:cxn modelId="{FE698C97-0CAE-4776-8AC4-EFB9C6ADDE2B}" type="presParOf" srcId="{B69C2EF6-71F2-3D41-8BFC-E8B6489F9250}" destId="{1F30FFD6-10B7-D340-B5DE-03535D47AC38}" srcOrd="0" destOrd="0" presId="urn:microsoft.com/office/officeart/2005/8/layout/orgChart1"/>
    <dgm:cxn modelId="{82D8D2B6-86F4-4E5A-B907-3B4580D9DC82}" type="presParOf" srcId="{1F30FFD6-10B7-D340-B5DE-03535D47AC38}" destId="{EF003A91-3D6B-C148-A3D2-94CA423D68BD}" srcOrd="0" destOrd="0" presId="urn:microsoft.com/office/officeart/2005/8/layout/orgChart1"/>
    <dgm:cxn modelId="{E6AC3CAF-0511-4CB9-98CE-6611FE9FC017}" type="presParOf" srcId="{1F30FFD6-10B7-D340-B5DE-03535D47AC38}" destId="{702106DC-0D9D-624A-A6FB-DEB481B063EE}" srcOrd="1" destOrd="0" presId="urn:microsoft.com/office/officeart/2005/8/layout/orgChart1"/>
    <dgm:cxn modelId="{9BB481EA-D66F-4D74-9568-140FE9207882}" type="presParOf" srcId="{B69C2EF6-71F2-3D41-8BFC-E8B6489F9250}" destId="{DF616DE5-F51C-2440-AD11-EA140512D929}" srcOrd="1" destOrd="0" presId="urn:microsoft.com/office/officeart/2005/8/layout/orgChart1"/>
    <dgm:cxn modelId="{9F882BC7-C69E-4776-843B-1DF18FAA365F}" type="presParOf" srcId="{DF616DE5-F51C-2440-AD11-EA140512D929}" destId="{DE267BFB-C5CB-634E-B57B-C5DCF1B56968}" srcOrd="0" destOrd="0" presId="urn:microsoft.com/office/officeart/2005/8/layout/orgChart1"/>
    <dgm:cxn modelId="{8D1BCCFE-E595-4A70-8DBB-FC2277AFA057}" type="presParOf" srcId="{DF616DE5-F51C-2440-AD11-EA140512D929}" destId="{2234FBFB-D25D-C340-B102-4980229C0539}" srcOrd="1" destOrd="0" presId="urn:microsoft.com/office/officeart/2005/8/layout/orgChart1"/>
    <dgm:cxn modelId="{5584931F-7A08-41AF-9B63-6D8C7D262EEF}" type="presParOf" srcId="{2234FBFB-D25D-C340-B102-4980229C0539}" destId="{0CE6700F-197C-D647-B0B4-4EA312075A84}" srcOrd="0" destOrd="0" presId="urn:microsoft.com/office/officeart/2005/8/layout/orgChart1"/>
    <dgm:cxn modelId="{254BC124-11B9-47C6-B7D0-9306CD64BE6F}" type="presParOf" srcId="{0CE6700F-197C-D647-B0B4-4EA312075A84}" destId="{92E55009-12BA-1242-A482-F83DF54079E4}" srcOrd="0" destOrd="0" presId="urn:microsoft.com/office/officeart/2005/8/layout/orgChart1"/>
    <dgm:cxn modelId="{7F1BAEBB-5DD8-4FFD-B7E0-E078F6B38ED0}" type="presParOf" srcId="{0CE6700F-197C-D647-B0B4-4EA312075A84}" destId="{B9316161-70F4-8247-91EC-E114F7A35D11}" srcOrd="1" destOrd="0" presId="urn:microsoft.com/office/officeart/2005/8/layout/orgChart1"/>
    <dgm:cxn modelId="{DDB8FF65-9EA3-41BE-9488-80B4AF279F4F}" type="presParOf" srcId="{2234FBFB-D25D-C340-B102-4980229C0539}" destId="{547CFFC5-4DC0-3D41-89E8-270C80711EC0}" srcOrd="1" destOrd="0" presId="urn:microsoft.com/office/officeart/2005/8/layout/orgChart1"/>
    <dgm:cxn modelId="{9FD61C8D-30B7-4D87-B920-541AADA2C7B3}" type="presParOf" srcId="{2234FBFB-D25D-C340-B102-4980229C0539}" destId="{FA8A0326-2EBD-7F4D-A17C-A3F28729FA1B}" srcOrd="2" destOrd="0" presId="urn:microsoft.com/office/officeart/2005/8/layout/orgChart1"/>
    <dgm:cxn modelId="{F4914FE0-AF4A-4B97-BA38-33549A925FB4}" type="presParOf" srcId="{DF616DE5-F51C-2440-AD11-EA140512D929}" destId="{FE7617A6-FD9A-254B-A9F7-9B1DB5553BD8}" srcOrd="2" destOrd="0" presId="urn:microsoft.com/office/officeart/2005/8/layout/orgChart1"/>
    <dgm:cxn modelId="{B59BB5B3-069B-4B0F-88DB-EF1092B133AA}" type="presParOf" srcId="{DF616DE5-F51C-2440-AD11-EA140512D929}" destId="{FA9C299F-F417-8343-B7EF-2B8291549528}" srcOrd="3" destOrd="0" presId="urn:microsoft.com/office/officeart/2005/8/layout/orgChart1"/>
    <dgm:cxn modelId="{D8518C83-B357-4B7F-B2DF-3C783FFFFBA9}" type="presParOf" srcId="{FA9C299F-F417-8343-B7EF-2B8291549528}" destId="{01D780DD-CA35-FC4B-8D0D-17F70AC6D0B4}" srcOrd="0" destOrd="0" presId="urn:microsoft.com/office/officeart/2005/8/layout/orgChart1"/>
    <dgm:cxn modelId="{D3DA62D8-0203-4F40-B5BF-2D1046F1FA60}" type="presParOf" srcId="{01D780DD-CA35-FC4B-8D0D-17F70AC6D0B4}" destId="{2A29772D-6DD7-5143-88AF-1B3502AF7B3C}" srcOrd="0" destOrd="0" presId="urn:microsoft.com/office/officeart/2005/8/layout/orgChart1"/>
    <dgm:cxn modelId="{1677056C-DB62-4CF5-B8FB-946621C4D7BC}" type="presParOf" srcId="{01D780DD-CA35-FC4B-8D0D-17F70AC6D0B4}" destId="{ECF74365-87DF-8E45-824A-88B26B7CCD51}" srcOrd="1" destOrd="0" presId="urn:microsoft.com/office/officeart/2005/8/layout/orgChart1"/>
    <dgm:cxn modelId="{6A1529FA-C895-45E7-AAB4-BF043AD6AF05}" type="presParOf" srcId="{FA9C299F-F417-8343-B7EF-2B8291549528}" destId="{A6A50526-8B82-FB41-AAE7-D71EB51B1D3B}" srcOrd="1" destOrd="0" presId="urn:microsoft.com/office/officeart/2005/8/layout/orgChart1"/>
    <dgm:cxn modelId="{759243CF-98C6-475D-9542-4BFF2F6E9E74}" type="presParOf" srcId="{FA9C299F-F417-8343-B7EF-2B8291549528}" destId="{13D4625A-95BA-3340-BC4E-BAFD7F3F0FA3}" srcOrd="2" destOrd="0" presId="urn:microsoft.com/office/officeart/2005/8/layout/orgChart1"/>
    <dgm:cxn modelId="{45DF193C-68D7-4B7B-9FCF-DA311E023079}" type="presParOf" srcId="{DF616DE5-F51C-2440-AD11-EA140512D929}" destId="{CCFAE277-2C72-D24C-9EC5-0254A54819B7}" srcOrd="4" destOrd="0" presId="urn:microsoft.com/office/officeart/2005/8/layout/orgChart1"/>
    <dgm:cxn modelId="{FB62F235-03DD-4F37-89B6-D830B7C42987}" type="presParOf" srcId="{DF616DE5-F51C-2440-AD11-EA140512D929}" destId="{4EA595A7-9754-534C-A042-269EE88DD095}" srcOrd="5" destOrd="0" presId="urn:microsoft.com/office/officeart/2005/8/layout/orgChart1"/>
    <dgm:cxn modelId="{7EE889D7-597F-402A-940F-0515C3BDB628}" type="presParOf" srcId="{4EA595A7-9754-534C-A042-269EE88DD095}" destId="{A58D3FAD-9733-D849-A44A-50804A7A7E8F}" srcOrd="0" destOrd="0" presId="urn:microsoft.com/office/officeart/2005/8/layout/orgChart1"/>
    <dgm:cxn modelId="{29C6B803-E029-430B-8182-DDBB2F46F123}" type="presParOf" srcId="{A58D3FAD-9733-D849-A44A-50804A7A7E8F}" destId="{E386B04D-D49A-824B-A4C4-65994A0459B8}" srcOrd="0" destOrd="0" presId="urn:microsoft.com/office/officeart/2005/8/layout/orgChart1"/>
    <dgm:cxn modelId="{B8D5A46C-6848-47F1-8C8A-E8D2BF7121FC}" type="presParOf" srcId="{A58D3FAD-9733-D849-A44A-50804A7A7E8F}" destId="{CE18E748-16F4-CF4F-A2C6-346816735196}" srcOrd="1" destOrd="0" presId="urn:microsoft.com/office/officeart/2005/8/layout/orgChart1"/>
    <dgm:cxn modelId="{B77D0A8E-6BFB-4FAC-BDC2-068C4E446838}" type="presParOf" srcId="{4EA595A7-9754-534C-A042-269EE88DD095}" destId="{852D1292-F392-EE48-BD32-8065AD79C4BE}" srcOrd="1" destOrd="0" presId="urn:microsoft.com/office/officeart/2005/8/layout/orgChart1"/>
    <dgm:cxn modelId="{5F9E2DFD-B3EB-4612-8918-17E8314A7F47}" type="presParOf" srcId="{4EA595A7-9754-534C-A042-269EE88DD095}" destId="{A6012F7C-A316-FE42-80C0-2F9EF76079FB}" srcOrd="2" destOrd="0" presId="urn:microsoft.com/office/officeart/2005/8/layout/orgChart1"/>
    <dgm:cxn modelId="{ABDE5DD5-1E41-4FEB-8657-7A21D71FE6D7}" type="presParOf" srcId="{B69C2EF6-71F2-3D41-8BFC-E8B6489F9250}" destId="{30E32057-F008-5542-BA89-066B3CEA23AB}" srcOrd="2" destOrd="0" presId="urn:microsoft.com/office/officeart/2005/8/layout/orgChart1"/>
    <dgm:cxn modelId="{27C0ADFB-676E-43EA-92EA-407408FBDE6E}" type="presParOf" srcId="{80B7B934-899E-384B-A6FD-9A6B72E054F4}" destId="{383E4B0C-5FC2-3C47-BFF6-A6606DEE1D40}" srcOrd="2" destOrd="0" presId="urn:microsoft.com/office/officeart/2005/8/layout/orgChart1"/>
    <dgm:cxn modelId="{F573A66F-DD13-4809-B398-DFD9BDDCBA0F}" type="presParOf" srcId="{284FBA74-6E43-0345-AC71-353FF59D8294}" destId="{FADB211B-C372-1F43-8478-2186EA25CF6C}"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D41F04D-214C-6B40-BC6E-0D1BDCED9792}" type="doc">
      <dgm:prSet loTypeId="urn:microsoft.com/office/officeart/2005/8/layout/orgChart1" loCatId="" qsTypeId="urn:microsoft.com/office/officeart/2005/8/quickstyle/simple2" qsCatId="simple" csTypeId="urn:microsoft.com/office/officeart/2005/8/colors/accent0_1" csCatId="mainScheme" phldr="1"/>
      <dgm:spPr/>
      <dgm:t>
        <a:bodyPr/>
        <a:lstStyle/>
        <a:p>
          <a:endParaRPr lang="en-US"/>
        </a:p>
      </dgm:t>
    </dgm:pt>
    <dgm:pt modelId="{7DB2B912-0965-B249-B82D-1B12B6DD1CDE}">
      <dgm:prSet phldrT="[Text]"/>
      <dgm:spPr/>
      <dgm:t>
        <a:bodyPr/>
        <a:lstStyle/>
        <a:p>
          <a:r>
            <a:rPr lang="en-US" dirty="0" smtClean="0"/>
            <a:t>English</a:t>
          </a:r>
          <a:endParaRPr lang="en-US" dirty="0"/>
        </a:p>
      </dgm:t>
    </dgm:pt>
    <dgm:pt modelId="{50779D91-BFF5-7C43-9E8E-B2F932551B62}" type="parTrans" cxnId="{A7F8342A-B3E2-D24D-A89F-0E1D1F1828DE}">
      <dgm:prSet/>
      <dgm:spPr/>
      <dgm:t>
        <a:bodyPr/>
        <a:lstStyle/>
        <a:p>
          <a:endParaRPr lang="en-US"/>
        </a:p>
      </dgm:t>
    </dgm:pt>
    <dgm:pt modelId="{41C9D3DA-EBBD-B546-8505-D8FA671AD05D}" type="sibTrans" cxnId="{A7F8342A-B3E2-D24D-A89F-0E1D1F1828DE}">
      <dgm:prSet/>
      <dgm:spPr/>
      <dgm:t>
        <a:bodyPr/>
        <a:lstStyle/>
        <a:p>
          <a:endParaRPr lang="en-US"/>
        </a:p>
      </dgm:t>
    </dgm:pt>
    <dgm:pt modelId="{8DB632E9-F698-EA4C-8B94-A92F7E35C66A}">
      <dgm:prSet phldrT="[Text]"/>
      <dgm:spPr/>
      <dgm:t>
        <a:bodyPr/>
        <a:lstStyle/>
        <a:p>
          <a:r>
            <a:rPr lang="en-US" dirty="0" smtClean="0"/>
            <a:t>Channel Two </a:t>
          </a:r>
        </a:p>
      </dgm:t>
    </dgm:pt>
    <dgm:pt modelId="{82CCFFFD-2A0A-7948-AB10-B35200610219}" type="parTrans" cxnId="{F681F185-52D4-BC4F-89B1-DA2D0221464D}">
      <dgm:prSet/>
      <dgm:spPr/>
      <dgm:t>
        <a:bodyPr/>
        <a:lstStyle/>
        <a:p>
          <a:endParaRPr lang="en-US"/>
        </a:p>
      </dgm:t>
    </dgm:pt>
    <dgm:pt modelId="{BD8DEAB3-78DC-974E-A012-B57F7A583D70}" type="sibTrans" cxnId="{F681F185-52D4-BC4F-89B1-DA2D0221464D}">
      <dgm:prSet/>
      <dgm:spPr/>
      <dgm:t>
        <a:bodyPr/>
        <a:lstStyle/>
        <a:p>
          <a:endParaRPr lang="en-US"/>
        </a:p>
      </dgm:t>
    </dgm:pt>
    <dgm:pt modelId="{2011DBFB-D80E-6B4F-BFD3-E62AB320A141}">
      <dgm:prSet phldrT="[Text]"/>
      <dgm:spPr/>
      <dgm:t>
        <a:bodyPr/>
        <a:lstStyle/>
        <a:p>
          <a:r>
            <a:rPr lang="en-US" dirty="0" smtClean="0"/>
            <a:t>Slavery</a:t>
          </a:r>
          <a:endParaRPr lang="en-US" dirty="0"/>
        </a:p>
      </dgm:t>
    </dgm:pt>
    <dgm:pt modelId="{4CC53A50-A58D-CF49-8B86-6B82F508B7DA}" type="parTrans" cxnId="{9300F384-BEAE-4941-98A8-8FDBF72CE013}">
      <dgm:prSet/>
      <dgm:spPr/>
      <dgm:t>
        <a:bodyPr/>
        <a:lstStyle/>
        <a:p>
          <a:endParaRPr lang="en-US"/>
        </a:p>
      </dgm:t>
    </dgm:pt>
    <dgm:pt modelId="{DC48A2B7-5797-4D44-AD31-37E92E533188}" type="sibTrans" cxnId="{9300F384-BEAE-4941-98A8-8FDBF72CE013}">
      <dgm:prSet/>
      <dgm:spPr/>
      <dgm:t>
        <a:bodyPr/>
        <a:lstStyle/>
        <a:p>
          <a:endParaRPr lang="en-US"/>
        </a:p>
      </dgm:t>
    </dgm:pt>
    <dgm:pt modelId="{48039762-DB46-0C43-89DF-2EF7326DCC9A}">
      <dgm:prSet phldrT="[Text]"/>
      <dgm:spPr/>
      <dgm:t>
        <a:bodyPr/>
        <a:lstStyle/>
        <a:p>
          <a:r>
            <a:rPr lang="en-US" dirty="0" smtClean="0"/>
            <a:t>Channel One</a:t>
          </a:r>
          <a:endParaRPr lang="en-US" dirty="0"/>
        </a:p>
      </dgm:t>
    </dgm:pt>
    <dgm:pt modelId="{53840E61-754A-844E-BEE4-D70CD3BE3ABE}" type="parTrans" cxnId="{E4138D2C-5125-4044-BBA4-33B7D1E606D5}">
      <dgm:prSet/>
      <dgm:spPr/>
      <dgm:t>
        <a:bodyPr/>
        <a:lstStyle/>
        <a:p>
          <a:endParaRPr lang="en-US"/>
        </a:p>
      </dgm:t>
    </dgm:pt>
    <dgm:pt modelId="{0F57F7A6-01F7-E549-9D70-4AC93B990B8C}" type="sibTrans" cxnId="{E4138D2C-5125-4044-BBA4-33B7D1E606D5}">
      <dgm:prSet/>
      <dgm:spPr/>
      <dgm:t>
        <a:bodyPr/>
        <a:lstStyle/>
        <a:p>
          <a:endParaRPr lang="en-US"/>
        </a:p>
      </dgm:t>
    </dgm:pt>
    <dgm:pt modelId="{32DD7CD4-211D-354C-A2F7-94D02C6B5BEB}">
      <dgm:prSet phldrT="[Text]"/>
      <dgm:spPr/>
      <dgm:t>
        <a:bodyPr/>
        <a:lstStyle/>
        <a:p>
          <a:r>
            <a:rPr lang="en-US" dirty="0"/>
            <a:t>Settler </a:t>
          </a:r>
          <a:r>
            <a:rPr lang="en-US" dirty="0" smtClean="0"/>
            <a:t>colonization</a:t>
          </a:r>
          <a:endParaRPr lang="en-US" dirty="0"/>
        </a:p>
      </dgm:t>
    </dgm:pt>
    <dgm:pt modelId="{CCB8E974-E493-B14A-B405-8E2857FBC027}" type="parTrans" cxnId="{54A123D9-04E0-584B-ACFC-F39251D14796}">
      <dgm:prSet/>
      <dgm:spPr/>
      <dgm:t>
        <a:bodyPr/>
        <a:lstStyle/>
        <a:p>
          <a:endParaRPr lang="en-US"/>
        </a:p>
      </dgm:t>
    </dgm:pt>
    <dgm:pt modelId="{69FB7C75-9F29-854A-B5DF-60B10489D934}" type="sibTrans" cxnId="{54A123D9-04E0-584B-ACFC-F39251D14796}">
      <dgm:prSet/>
      <dgm:spPr/>
      <dgm:t>
        <a:bodyPr/>
        <a:lstStyle/>
        <a:p>
          <a:endParaRPr lang="en-US"/>
        </a:p>
      </dgm:t>
    </dgm:pt>
    <dgm:pt modelId="{1F63FAD5-32F7-BF40-B0C5-799B33D311B4}">
      <dgm:prSet phldrT="[Text]"/>
      <dgm:spPr/>
      <dgm:t>
        <a:bodyPr/>
        <a:lstStyle/>
        <a:p>
          <a:r>
            <a:rPr lang="en-US" dirty="0"/>
            <a:t>Channel Three</a:t>
          </a:r>
        </a:p>
      </dgm:t>
    </dgm:pt>
    <dgm:pt modelId="{68151469-8D67-3D46-A74A-6E2E0A7D010F}" type="parTrans" cxnId="{FE4D51E3-FE24-F544-B99D-6310D59702EB}">
      <dgm:prSet/>
      <dgm:spPr/>
      <dgm:t>
        <a:bodyPr/>
        <a:lstStyle/>
        <a:p>
          <a:endParaRPr lang="en-US"/>
        </a:p>
      </dgm:t>
    </dgm:pt>
    <dgm:pt modelId="{2FAB5EE1-604E-CF40-8C12-4650E79F5B86}" type="sibTrans" cxnId="{FE4D51E3-FE24-F544-B99D-6310D59702EB}">
      <dgm:prSet/>
      <dgm:spPr/>
      <dgm:t>
        <a:bodyPr/>
        <a:lstStyle/>
        <a:p>
          <a:endParaRPr lang="en-US"/>
        </a:p>
      </dgm:t>
    </dgm:pt>
    <dgm:pt modelId="{F7E7DD5C-63A3-DC4A-9E6B-75A11852C3B7}">
      <dgm:prSet phldrT="[Text]"/>
      <dgm:spPr/>
      <dgm:t>
        <a:bodyPr/>
        <a:lstStyle/>
        <a:p>
          <a:r>
            <a:rPr lang="en-US" dirty="0"/>
            <a:t>Channel Four</a:t>
          </a:r>
        </a:p>
      </dgm:t>
    </dgm:pt>
    <dgm:pt modelId="{1328DE51-27E9-1742-A742-E95B87182BB8}" type="parTrans" cxnId="{4C3BA0B4-8BBC-C244-8621-6FC309C68583}">
      <dgm:prSet/>
      <dgm:spPr/>
      <dgm:t>
        <a:bodyPr/>
        <a:lstStyle/>
        <a:p>
          <a:endParaRPr lang="en-US"/>
        </a:p>
      </dgm:t>
    </dgm:pt>
    <dgm:pt modelId="{766816E4-F4B1-EB46-842D-AC588B0F1AAE}" type="sibTrans" cxnId="{4C3BA0B4-8BBC-C244-8621-6FC309C68583}">
      <dgm:prSet/>
      <dgm:spPr/>
      <dgm:t>
        <a:bodyPr/>
        <a:lstStyle/>
        <a:p>
          <a:endParaRPr lang="en-US"/>
        </a:p>
      </dgm:t>
    </dgm:pt>
    <dgm:pt modelId="{FE137DC6-A8FE-E94B-B935-1EC8CFBC16E8}">
      <dgm:prSet phldrT="[Text]"/>
      <dgm:spPr/>
      <dgm:t>
        <a:bodyPr/>
        <a:lstStyle/>
        <a:p>
          <a:r>
            <a:rPr lang="en-US" dirty="0"/>
            <a:t>Trade </a:t>
          </a:r>
          <a:r>
            <a:rPr lang="en-US" dirty="0" smtClean="0"/>
            <a:t>and</a:t>
          </a:r>
          <a:br>
            <a:rPr lang="en-US" dirty="0" smtClean="0"/>
          </a:br>
          <a:r>
            <a:rPr lang="en-US" dirty="0" smtClean="0"/>
            <a:t>exploitation</a:t>
          </a:r>
          <a:br>
            <a:rPr lang="en-US" dirty="0" smtClean="0"/>
          </a:br>
          <a:r>
            <a:rPr lang="en-US" dirty="0" smtClean="0"/>
            <a:t>colonies</a:t>
          </a:r>
          <a:endParaRPr lang="en-US" dirty="0"/>
        </a:p>
      </dgm:t>
    </dgm:pt>
    <dgm:pt modelId="{D448289D-A11C-F846-9626-4BFFA2B45AA9}" type="parTrans" cxnId="{B4B96F14-D3C3-F64D-BD81-9879CB052FC3}">
      <dgm:prSet/>
      <dgm:spPr/>
      <dgm:t>
        <a:bodyPr/>
        <a:lstStyle/>
        <a:p>
          <a:endParaRPr lang="en-US"/>
        </a:p>
      </dgm:t>
    </dgm:pt>
    <dgm:pt modelId="{7267B3FD-B708-0041-BA9C-B4E1195E44C4}" type="sibTrans" cxnId="{B4B96F14-D3C3-F64D-BD81-9879CB052FC3}">
      <dgm:prSet/>
      <dgm:spPr/>
      <dgm:t>
        <a:bodyPr/>
        <a:lstStyle/>
        <a:p>
          <a:endParaRPr lang="en-US"/>
        </a:p>
      </dgm:t>
    </dgm:pt>
    <dgm:pt modelId="{0911D8CF-BF30-F241-95F4-2616AAD2A8C4}">
      <dgm:prSet phldrT="[Text]"/>
      <dgm:spPr/>
      <dgm:t>
        <a:bodyPr/>
        <a:lstStyle/>
        <a:p>
          <a:r>
            <a:rPr lang="en-US" dirty="0"/>
            <a:t>Globalization</a:t>
          </a:r>
        </a:p>
      </dgm:t>
    </dgm:pt>
    <dgm:pt modelId="{3BEBE822-5C0D-8C46-92DF-1556A143C249}" type="parTrans" cxnId="{38416F95-17A6-0F4A-BC5E-8C592193D1C4}">
      <dgm:prSet/>
      <dgm:spPr/>
      <dgm:t>
        <a:bodyPr/>
        <a:lstStyle/>
        <a:p>
          <a:endParaRPr lang="en-US"/>
        </a:p>
      </dgm:t>
    </dgm:pt>
    <dgm:pt modelId="{0EA22D7F-9668-044F-8CB4-722815D36758}" type="sibTrans" cxnId="{38416F95-17A6-0F4A-BC5E-8C592193D1C4}">
      <dgm:prSet/>
      <dgm:spPr/>
      <dgm:t>
        <a:bodyPr/>
        <a:lstStyle/>
        <a:p>
          <a:endParaRPr lang="en-US"/>
        </a:p>
      </dgm:t>
    </dgm:pt>
    <dgm:pt modelId="{783A8B5B-E021-0548-9BC4-1770371962B4}">
      <dgm:prSet phldrT="[Text]"/>
      <dgm:spPr/>
      <dgm:t>
        <a:bodyPr/>
        <a:lstStyle/>
        <a:p>
          <a:r>
            <a:rPr lang="en-US" dirty="0"/>
            <a:t>e.g. the spread of English </a:t>
          </a:r>
          <a:r>
            <a:rPr lang="en-US" dirty="0" smtClean="0"/>
            <a:t>to </a:t>
          </a:r>
          <a:r>
            <a:rPr lang="en-US" dirty="0"/>
            <a:t>convict settlements in Australia</a:t>
          </a:r>
        </a:p>
      </dgm:t>
    </dgm:pt>
    <dgm:pt modelId="{F68846DB-B006-6E45-8022-6BCFAF45B34F}" type="parTrans" cxnId="{122F9F33-9021-7245-A0AD-96D6A3EFD459}">
      <dgm:prSet/>
      <dgm:spPr/>
      <dgm:t>
        <a:bodyPr/>
        <a:lstStyle/>
        <a:p>
          <a:endParaRPr lang="en-US"/>
        </a:p>
      </dgm:t>
    </dgm:pt>
    <dgm:pt modelId="{0260AEF1-583D-EF4E-92DF-7C33382EE467}" type="sibTrans" cxnId="{122F9F33-9021-7245-A0AD-96D6A3EFD459}">
      <dgm:prSet/>
      <dgm:spPr/>
      <dgm:t>
        <a:bodyPr/>
        <a:lstStyle/>
        <a:p>
          <a:endParaRPr lang="en-US"/>
        </a:p>
      </dgm:t>
    </dgm:pt>
    <dgm:pt modelId="{474CAD4A-813A-804C-96DF-50909D4DA7D1}">
      <dgm:prSet phldrT="[Text]"/>
      <dgm:spPr/>
      <dgm:t>
        <a:bodyPr/>
        <a:lstStyle/>
        <a:p>
          <a:r>
            <a:rPr lang="en-US" dirty="0"/>
            <a:t>e.g. the spread of English to </a:t>
          </a:r>
          <a:r>
            <a:rPr lang="en-US" dirty="0" smtClean="0"/>
            <a:t>plantations in </a:t>
          </a:r>
          <a:r>
            <a:rPr lang="en-US" dirty="0"/>
            <a:t>Jamaica</a:t>
          </a:r>
        </a:p>
      </dgm:t>
    </dgm:pt>
    <dgm:pt modelId="{F3D85CBA-C733-D742-8F3D-FA18DF67C8AD}" type="parTrans" cxnId="{FFACB997-0F63-0345-B4DF-E4DDB13BC0CA}">
      <dgm:prSet/>
      <dgm:spPr/>
      <dgm:t>
        <a:bodyPr/>
        <a:lstStyle/>
        <a:p>
          <a:endParaRPr lang="en-US"/>
        </a:p>
      </dgm:t>
    </dgm:pt>
    <dgm:pt modelId="{C1BBD65F-4DC0-1D4A-8A89-03D32ED8BCAB}" type="sibTrans" cxnId="{FFACB997-0F63-0345-B4DF-E4DDB13BC0CA}">
      <dgm:prSet/>
      <dgm:spPr/>
      <dgm:t>
        <a:bodyPr/>
        <a:lstStyle/>
        <a:p>
          <a:endParaRPr lang="en-US"/>
        </a:p>
      </dgm:t>
    </dgm:pt>
    <dgm:pt modelId="{3E7CEF69-8FF7-E944-AB9E-D5D6E365A811}">
      <dgm:prSet phldrT="[Text]"/>
      <dgm:spPr/>
      <dgm:t>
        <a:bodyPr/>
        <a:lstStyle/>
        <a:p>
          <a:r>
            <a:rPr lang="en-US" dirty="0"/>
            <a:t>e.g. the spread of English to local trading ports in India</a:t>
          </a:r>
        </a:p>
      </dgm:t>
    </dgm:pt>
    <dgm:pt modelId="{FD9D9C4E-4557-164C-B376-D56C64D6F3C8}" type="parTrans" cxnId="{E56B60F6-230C-6048-8FD7-F48B07335D59}">
      <dgm:prSet/>
      <dgm:spPr/>
      <dgm:t>
        <a:bodyPr/>
        <a:lstStyle/>
        <a:p>
          <a:endParaRPr lang="en-US"/>
        </a:p>
      </dgm:t>
    </dgm:pt>
    <dgm:pt modelId="{DA32A8A6-2178-D14E-B2EE-284A7089A825}" type="sibTrans" cxnId="{E56B60F6-230C-6048-8FD7-F48B07335D59}">
      <dgm:prSet/>
      <dgm:spPr/>
      <dgm:t>
        <a:bodyPr/>
        <a:lstStyle/>
        <a:p>
          <a:endParaRPr lang="en-US"/>
        </a:p>
      </dgm:t>
    </dgm:pt>
    <dgm:pt modelId="{21822225-3706-1246-A2C4-7FFF560F06BD}">
      <dgm:prSet phldrT="[Text]"/>
      <dgm:spPr/>
      <dgm:t>
        <a:bodyPr/>
        <a:lstStyle/>
        <a:p>
          <a:r>
            <a:rPr lang="en-US" dirty="0"/>
            <a:t>e.g. the spread of English to</a:t>
          </a:r>
          <a:r>
            <a:rPr lang="en-US" dirty="0" smtClean="0"/>
            <a:t> China</a:t>
          </a:r>
          <a:endParaRPr lang="en-US" dirty="0"/>
        </a:p>
      </dgm:t>
    </dgm:pt>
    <dgm:pt modelId="{BA5C633E-C8EF-4142-A1CF-D8E3A2E5BB67}" type="parTrans" cxnId="{E0642E64-BEA9-124B-A560-A19098B6F673}">
      <dgm:prSet/>
      <dgm:spPr/>
      <dgm:t>
        <a:bodyPr/>
        <a:lstStyle/>
        <a:p>
          <a:endParaRPr lang="en-US"/>
        </a:p>
      </dgm:t>
    </dgm:pt>
    <dgm:pt modelId="{C23480FA-1A4A-C84B-B30B-F5D2977B1E5B}" type="sibTrans" cxnId="{E0642E64-BEA9-124B-A560-A19098B6F673}">
      <dgm:prSet/>
      <dgm:spPr/>
      <dgm:t>
        <a:bodyPr/>
        <a:lstStyle/>
        <a:p>
          <a:endParaRPr lang="en-US"/>
        </a:p>
      </dgm:t>
    </dgm:pt>
    <dgm:pt modelId="{F95A028D-B2A8-314B-8257-03E591D57FD1}" type="pres">
      <dgm:prSet presAssocID="{0D41F04D-214C-6B40-BC6E-0D1BDCED9792}" presName="hierChild1" presStyleCnt="0">
        <dgm:presLayoutVars>
          <dgm:orgChart val="1"/>
          <dgm:chPref val="1"/>
          <dgm:dir/>
          <dgm:animOne val="branch"/>
          <dgm:animLvl val="lvl"/>
          <dgm:resizeHandles/>
        </dgm:presLayoutVars>
      </dgm:prSet>
      <dgm:spPr/>
      <dgm:t>
        <a:bodyPr/>
        <a:lstStyle/>
        <a:p>
          <a:endParaRPr lang="en-US"/>
        </a:p>
      </dgm:t>
    </dgm:pt>
    <dgm:pt modelId="{284FBA74-6E43-0345-AC71-353FF59D8294}" type="pres">
      <dgm:prSet presAssocID="{7DB2B912-0965-B249-B82D-1B12B6DD1CDE}" presName="hierRoot1" presStyleCnt="0">
        <dgm:presLayoutVars>
          <dgm:hierBranch val="init"/>
        </dgm:presLayoutVars>
      </dgm:prSet>
      <dgm:spPr/>
      <dgm:t>
        <a:bodyPr/>
        <a:lstStyle/>
        <a:p>
          <a:endParaRPr lang="en-US"/>
        </a:p>
      </dgm:t>
    </dgm:pt>
    <dgm:pt modelId="{C1601097-BD6A-7E4B-9924-266F9B815599}" type="pres">
      <dgm:prSet presAssocID="{7DB2B912-0965-B249-B82D-1B12B6DD1CDE}" presName="rootComposite1" presStyleCnt="0"/>
      <dgm:spPr/>
      <dgm:t>
        <a:bodyPr/>
        <a:lstStyle/>
        <a:p>
          <a:endParaRPr lang="en-US"/>
        </a:p>
      </dgm:t>
    </dgm:pt>
    <dgm:pt modelId="{9E3FA159-7D81-3F44-A280-CD0C57DAFF16}" type="pres">
      <dgm:prSet presAssocID="{7DB2B912-0965-B249-B82D-1B12B6DD1CDE}" presName="rootText1" presStyleLbl="node0" presStyleIdx="0" presStyleCnt="1">
        <dgm:presLayoutVars>
          <dgm:chPref val="3"/>
        </dgm:presLayoutVars>
      </dgm:prSet>
      <dgm:spPr/>
      <dgm:t>
        <a:bodyPr/>
        <a:lstStyle/>
        <a:p>
          <a:endParaRPr lang="en-US"/>
        </a:p>
      </dgm:t>
    </dgm:pt>
    <dgm:pt modelId="{9EAF9EAB-382F-BA44-89BA-CDB241A16330}" type="pres">
      <dgm:prSet presAssocID="{7DB2B912-0965-B249-B82D-1B12B6DD1CDE}" presName="rootConnector1" presStyleLbl="node1" presStyleIdx="0" presStyleCnt="0"/>
      <dgm:spPr/>
      <dgm:t>
        <a:bodyPr/>
        <a:lstStyle/>
        <a:p>
          <a:endParaRPr lang="en-US"/>
        </a:p>
      </dgm:t>
    </dgm:pt>
    <dgm:pt modelId="{683C1562-D269-F848-98DF-78B4426B21EF}" type="pres">
      <dgm:prSet presAssocID="{7DB2B912-0965-B249-B82D-1B12B6DD1CDE}" presName="hierChild2" presStyleCnt="0"/>
      <dgm:spPr/>
      <dgm:t>
        <a:bodyPr/>
        <a:lstStyle/>
        <a:p>
          <a:endParaRPr lang="en-US"/>
        </a:p>
      </dgm:t>
    </dgm:pt>
    <dgm:pt modelId="{CBD71E3C-433B-6645-A775-974067361951}" type="pres">
      <dgm:prSet presAssocID="{53840E61-754A-844E-BEE4-D70CD3BE3ABE}" presName="Name37" presStyleLbl="parChTrans1D2" presStyleIdx="0" presStyleCnt="4"/>
      <dgm:spPr/>
      <dgm:t>
        <a:bodyPr/>
        <a:lstStyle/>
        <a:p>
          <a:endParaRPr lang="en-US"/>
        </a:p>
      </dgm:t>
    </dgm:pt>
    <dgm:pt modelId="{4D5E69E6-FF06-E042-96AC-7128762FC8D8}" type="pres">
      <dgm:prSet presAssocID="{48039762-DB46-0C43-89DF-2EF7326DCC9A}" presName="hierRoot2" presStyleCnt="0">
        <dgm:presLayoutVars>
          <dgm:hierBranch val="init"/>
        </dgm:presLayoutVars>
      </dgm:prSet>
      <dgm:spPr/>
      <dgm:t>
        <a:bodyPr/>
        <a:lstStyle/>
        <a:p>
          <a:endParaRPr lang="en-US"/>
        </a:p>
      </dgm:t>
    </dgm:pt>
    <dgm:pt modelId="{E2E2F78B-4C12-8947-B74F-333B56B93B22}" type="pres">
      <dgm:prSet presAssocID="{48039762-DB46-0C43-89DF-2EF7326DCC9A}" presName="rootComposite" presStyleCnt="0"/>
      <dgm:spPr/>
      <dgm:t>
        <a:bodyPr/>
        <a:lstStyle/>
        <a:p>
          <a:endParaRPr lang="en-US"/>
        </a:p>
      </dgm:t>
    </dgm:pt>
    <dgm:pt modelId="{32E29CF7-9EDB-5744-8BFD-4ECC4D6DB6C9}" type="pres">
      <dgm:prSet presAssocID="{48039762-DB46-0C43-89DF-2EF7326DCC9A}" presName="rootText" presStyleLbl="node2" presStyleIdx="0" presStyleCnt="4">
        <dgm:presLayoutVars>
          <dgm:chPref val="3"/>
        </dgm:presLayoutVars>
      </dgm:prSet>
      <dgm:spPr/>
      <dgm:t>
        <a:bodyPr/>
        <a:lstStyle/>
        <a:p>
          <a:endParaRPr lang="en-US"/>
        </a:p>
      </dgm:t>
    </dgm:pt>
    <dgm:pt modelId="{5910E7FD-D98A-B44B-8650-B1A61A3B7B97}" type="pres">
      <dgm:prSet presAssocID="{48039762-DB46-0C43-89DF-2EF7326DCC9A}" presName="rootConnector" presStyleLbl="node2" presStyleIdx="0" presStyleCnt="4"/>
      <dgm:spPr/>
      <dgm:t>
        <a:bodyPr/>
        <a:lstStyle/>
        <a:p>
          <a:endParaRPr lang="en-US"/>
        </a:p>
      </dgm:t>
    </dgm:pt>
    <dgm:pt modelId="{84C4EB6C-5370-1049-B829-9A5314294950}" type="pres">
      <dgm:prSet presAssocID="{48039762-DB46-0C43-89DF-2EF7326DCC9A}" presName="hierChild4" presStyleCnt="0"/>
      <dgm:spPr/>
      <dgm:t>
        <a:bodyPr/>
        <a:lstStyle/>
        <a:p>
          <a:endParaRPr lang="en-US"/>
        </a:p>
      </dgm:t>
    </dgm:pt>
    <dgm:pt modelId="{BCD3A259-3748-ED4A-93CE-BE970F8348F1}" type="pres">
      <dgm:prSet presAssocID="{CCB8E974-E493-B14A-B405-8E2857FBC027}" presName="Name37" presStyleLbl="parChTrans1D3" presStyleIdx="0" presStyleCnt="4"/>
      <dgm:spPr/>
      <dgm:t>
        <a:bodyPr/>
        <a:lstStyle/>
        <a:p>
          <a:endParaRPr lang="en-US"/>
        </a:p>
      </dgm:t>
    </dgm:pt>
    <dgm:pt modelId="{2BCB7005-AF98-F645-BB15-52FC19F2905F}" type="pres">
      <dgm:prSet presAssocID="{32DD7CD4-211D-354C-A2F7-94D02C6B5BEB}" presName="hierRoot2" presStyleCnt="0">
        <dgm:presLayoutVars>
          <dgm:hierBranch val="init"/>
        </dgm:presLayoutVars>
      </dgm:prSet>
      <dgm:spPr/>
      <dgm:t>
        <a:bodyPr/>
        <a:lstStyle/>
        <a:p>
          <a:endParaRPr lang="en-US"/>
        </a:p>
      </dgm:t>
    </dgm:pt>
    <dgm:pt modelId="{DC0D8ADF-0A4B-234C-91C5-F0235EEA6DDD}" type="pres">
      <dgm:prSet presAssocID="{32DD7CD4-211D-354C-A2F7-94D02C6B5BEB}" presName="rootComposite" presStyleCnt="0"/>
      <dgm:spPr/>
      <dgm:t>
        <a:bodyPr/>
        <a:lstStyle/>
        <a:p>
          <a:endParaRPr lang="en-US"/>
        </a:p>
      </dgm:t>
    </dgm:pt>
    <dgm:pt modelId="{38C6F02B-8A81-0946-BD37-DD88BA3A9F8B}" type="pres">
      <dgm:prSet presAssocID="{32DD7CD4-211D-354C-A2F7-94D02C6B5BEB}" presName="rootText" presStyleLbl="node3" presStyleIdx="0" presStyleCnt="4">
        <dgm:presLayoutVars>
          <dgm:chPref val="3"/>
        </dgm:presLayoutVars>
      </dgm:prSet>
      <dgm:spPr/>
      <dgm:t>
        <a:bodyPr/>
        <a:lstStyle/>
        <a:p>
          <a:endParaRPr lang="en-US"/>
        </a:p>
      </dgm:t>
    </dgm:pt>
    <dgm:pt modelId="{26A09C40-69D8-914B-AEAE-6F1F25564557}" type="pres">
      <dgm:prSet presAssocID="{32DD7CD4-211D-354C-A2F7-94D02C6B5BEB}" presName="rootConnector" presStyleLbl="node3" presStyleIdx="0" presStyleCnt="4"/>
      <dgm:spPr/>
      <dgm:t>
        <a:bodyPr/>
        <a:lstStyle/>
        <a:p>
          <a:endParaRPr lang="en-US"/>
        </a:p>
      </dgm:t>
    </dgm:pt>
    <dgm:pt modelId="{F29B7FA6-4AAE-AA42-A711-F966F9763D32}" type="pres">
      <dgm:prSet presAssocID="{32DD7CD4-211D-354C-A2F7-94D02C6B5BEB}" presName="hierChild4" presStyleCnt="0"/>
      <dgm:spPr/>
      <dgm:t>
        <a:bodyPr/>
        <a:lstStyle/>
        <a:p>
          <a:endParaRPr lang="en-US"/>
        </a:p>
      </dgm:t>
    </dgm:pt>
    <dgm:pt modelId="{A4462A17-4721-3D4C-8184-6956FC4E0B3B}" type="pres">
      <dgm:prSet presAssocID="{F68846DB-B006-6E45-8022-6BCFAF45B34F}" presName="Name37" presStyleLbl="parChTrans1D4" presStyleIdx="0" presStyleCnt="4"/>
      <dgm:spPr/>
      <dgm:t>
        <a:bodyPr/>
        <a:lstStyle/>
        <a:p>
          <a:endParaRPr lang="en-US"/>
        </a:p>
      </dgm:t>
    </dgm:pt>
    <dgm:pt modelId="{C5139618-E1B2-7147-812F-5887A0264F7B}" type="pres">
      <dgm:prSet presAssocID="{783A8B5B-E021-0548-9BC4-1770371962B4}" presName="hierRoot2" presStyleCnt="0">
        <dgm:presLayoutVars>
          <dgm:hierBranch val="init"/>
        </dgm:presLayoutVars>
      </dgm:prSet>
      <dgm:spPr/>
    </dgm:pt>
    <dgm:pt modelId="{D4AF122C-FBD0-4547-990E-9677B49CEDD9}" type="pres">
      <dgm:prSet presAssocID="{783A8B5B-E021-0548-9BC4-1770371962B4}" presName="rootComposite" presStyleCnt="0"/>
      <dgm:spPr/>
    </dgm:pt>
    <dgm:pt modelId="{CE90240A-94E8-2248-8028-44FB10B22245}" type="pres">
      <dgm:prSet presAssocID="{783A8B5B-E021-0548-9BC4-1770371962B4}" presName="rootText" presStyleLbl="node4" presStyleIdx="0" presStyleCnt="4">
        <dgm:presLayoutVars>
          <dgm:chPref val="3"/>
        </dgm:presLayoutVars>
      </dgm:prSet>
      <dgm:spPr/>
      <dgm:t>
        <a:bodyPr/>
        <a:lstStyle/>
        <a:p>
          <a:endParaRPr lang="en-US"/>
        </a:p>
      </dgm:t>
    </dgm:pt>
    <dgm:pt modelId="{D342058F-8AE2-BF43-A83B-AAC5AD1156C4}" type="pres">
      <dgm:prSet presAssocID="{783A8B5B-E021-0548-9BC4-1770371962B4}" presName="rootConnector" presStyleLbl="node4" presStyleIdx="0" presStyleCnt="4"/>
      <dgm:spPr/>
      <dgm:t>
        <a:bodyPr/>
        <a:lstStyle/>
        <a:p>
          <a:endParaRPr lang="en-US"/>
        </a:p>
      </dgm:t>
    </dgm:pt>
    <dgm:pt modelId="{E0536C6C-A402-6C4D-9269-DB3343EEEA4F}" type="pres">
      <dgm:prSet presAssocID="{783A8B5B-E021-0548-9BC4-1770371962B4}" presName="hierChild4" presStyleCnt="0"/>
      <dgm:spPr/>
    </dgm:pt>
    <dgm:pt modelId="{89D98722-95E9-FA4A-9337-57A230E5C8D8}" type="pres">
      <dgm:prSet presAssocID="{783A8B5B-E021-0548-9BC4-1770371962B4}" presName="hierChild5" presStyleCnt="0"/>
      <dgm:spPr/>
    </dgm:pt>
    <dgm:pt modelId="{CDDFB2C8-D46F-1F4D-9E14-ED0B3F0C6BF1}" type="pres">
      <dgm:prSet presAssocID="{32DD7CD4-211D-354C-A2F7-94D02C6B5BEB}" presName="hierChild5" presStyleCnt="0"/>
      <dgm:spPr/>
      <dgm:t>
        <a:bodyPr/>
        <a:lstStyle/>
        <a:p>
          <a:endParaRPr lang="en-US"/>
        </a:p>
      </dgm:t>
    </dgm:pt>
    <dgm:pt modelId="{C274F432-CD3A-E547-9FA1-1D5229F87D9F}" type="pres">
      <dgm:prSet presAssocID="{48039762-DB46-0C43-89DF-2EF7326DCC9A}" presName="hierChild5" presStyleCnt="0"/>
      <dgm:spPr/>
      <dgm:t>
        <a:bodyPr/>
        <a:lstStyle/>
        <a:p>
          <a:endParaRPr lang="en-US"/>
        </a:p>
      </dgm:t>
    </dgm:pt>
    <dgm:pt modelId="{EA29B9C5-EB50-8941-B10D-07E8DC2F91F0}" type="pres">
      <dgm:prSet presAssocID="{82CCFFFD-2A0A-7948-AB10-B35200610219}" presName="Name37" presStyleLbl="parChTrans1D2" presStyleIdx="1" presStyleCnt="4"/>
      <dgm:spPr/>
      <dgm:t>
        <a:bodyPr/>
        <a:lstStyle/>
        <a:p>
          <a:endParaRPr lang="en-US"/>
        </a:p>
      </dgm:t>
    </dgm:pt>
    <dgm:pt modelId="{80B7B934-899E-384B-A6FD-9A6B72E054F4}" type="pres">
      <dgm:prSet presAssocID="{8DB632E9-F698-EA4C-8B94-A92F7E35C66A}" presName="hierRoot2" presStyleCnt="0">
        <dgm:presLayoutVars>
          <dgm:hierBranch val="init"/>
        </dgm:presLayoutVars>
      </dgm:prSet>
      <dgm:spPr/>
      <dgm:t>
        <a:bodyPr/>
        <a:lstStyle/>
        <a:p>
          <a:endParaRPr lang="en-US"/>
        </a:p>
      </dgm:t>
    </dgm:pt>
    <dgm:pt modelId="{6636980F-3E2D-DB46-AF2B-6DBE0296BB8A}" type="pres">
      <dgm:prSet presAssocID="{8DB632E9-F698-EA4C-8B94-A92F7E35C66A}" presName="rootComposite" presStyleCnt="0"/>
      <dgm:spPr/>
      <dgm:t>
        <a:bodyPr/>
        <a:lstStyle/>
        <a:p>
          <a:endParaRPr lang="en-US"/>
        </a:p>
      </dgm:t>
    </dgm:pt>
    <dgm:pt modelId="{6FEFCD17-158C-FE4B-86FE-E7FF6A0A3AF6}" type="pres">
      <dgm:prSet presAssocID="{8DB632E9-F698-EA4C-8B94-A92F7E35C66A}" presName="rootText" presStyleLbl="node2" presStyleIdx="1" presStyleCnt="4">
        <dgm:presLayoutVars>
          <dgm:chPref val="3"/>
        </dgm:presLayoutVars>
      </dgm:prSet>
      <dgm:spPr/>
      <dgm:t>
        <a:bodyPr/>
        <a:lstStyle/>
        <a:p>
          <a:endParaRPr lang="en-US"/>
        </a:p>
      </dgm:t>
    </dgm:pt>
    <dgm:pt modelId="{A6E37E54-5D25-EF4E-A578-AAA51EB10C3B}" type="pres">
      <dgm:prSet presAssocID="{8DB632E9-F698-EA4C-8B94-A92F7E35C66A}" presName="rootConnector" presStyleLbl="node2" presStyleIdx="1" presStyleCnt="4"/>
      <dgm:spPr/>
      <dgm:t>
        <a:bodyPr/>
        <a:lstStyle/>
        <a:p>
          <a:endParaRPr lang="en-US"/>
        </a:p>
      </dgm:t>
    </dgm:pt>
    <dgm:pt modelId="{8A142B44-2A3E-A04E-B5F1-60344C2BBB0A}" type="pres">
      <dgm:prSet presAssocID="{8DB632E9-F698-EA4C-8B94-A92F7E35C66A}" presName="hierChild4" presStyleCnt="0"/>
      <dgm:spPr/>
      <dgm:t>
        <a:bodyPr/>
        <a:lstStyle/>
        <a:p>
          <a:endParaRPr lang="en-US"/>
        </a:p>
      </dgm:t>
    </dgm:pt>
    <dgm:pt modelId="{A9AF7E66-E19C-D648-9B9B-D77B71310FA8}" type="pres">
      <dgm:prSet presAssocID="{4CC53A50-A58D-CF49-8B86-6B82F508B7DA}" presName="Name37" presStyleLbl="parChTrans1D3" presStyleIdx="1" presStyleCnt="4"/>
      <dgm:spPr/>
      <dgm:t>
        <a:bodyPr/>
        <a:lstStyle/>
        <a:p>
          <a:endParaRPr lang="en-US"/>
        </a:p>
      </dgm:t>
    </dgm:pt>
    <dgm:pt modelId="{B69C2EF6-71F2-3D41-8BFC-E8B6489F9250}" type="pres">
      <dgm:prSet presAssocID="{2011DBFB-D80E-6B4F-BFD3-E62AB320A141}" presName="hierRoot2" presStyleCnt="0">
        <dgm:presLayoutVars>
          <dgm:hierBranch val="init"/>
        </dgm:presLayoutVars>
      </dgm:prSet>
      <dgm:spPr/>
      <dgm:t>
        <a:bodyPr/>
        <a:lstStyle/>
        <a:p>
          <a:endParaRPr lang="en-US"/>
        </a:p>
      </dgm:t>
    </dgm:pt>
    <dgm:pt modelId="{1F30FFD6-10B7-D340-B5DE-03535D47AC38}" type="pres">
      <dgm:prSet presAssocID="{2011DBFB-D80E-6B4F-BFD3-E62AB320A141}" presName="rootComposite" presStyleCnt="0"/>
      <dgm:spPr/>
      <dgm:t>
        <a:bodyPr/>
        <a:lstStyle/>
        <a:p>
          <a:endParaRPr lang="en-US"/>
        </a:p>
      </dgm:t>
    </dgm:pt>
    <dgm:pt modelId="{EF003A91-3D6B-C148-A3D2-94CA423D68BD}" type="pres">
      <dgm:prSet presAssocID="{2011DBFB-D80E-6B4F-BFD3-E62AB320A141}" presName="rootText" presStyleLbl="node3" presStyleIdx="1" presStyleCnt="4">
        <dgm:presLayoutVars>
          <dgm:chPref val="3"/>
        </dgm:presLayoutVars>
      </dgm:prSet>
      <dgm:spPr/>
      <dgm:t>
        <a:bodyPr/>
        <a:lstStyle/>
        <a:p>
          <a:endParaRPr lang="en-US"/>
        </a:p>
      </dgm:t>
    </dgm:pt>
    <dgm:pt modelId="{702106DC-0D9D-624A-A6FB-DEB481B063EE}" type="pres">
      <dgm:prSet presAssocID="{2011DBFB-D80E-6B4F-BFD3-E62AB320A141}" presName="rootConnector" presStyleLbl="node3" presStyleIdx="1" presStyleCnt="4"/>
      <dgm:spPr/>
      <dgm:t>
        <a:bodyPr/>
        <a:lstStyle/>
        <a:p>
          <a:endParaRPr lang="en-US"/>
        </a:p>
      </dgm:t>
    </dgm:pt>
    <dgm:pt modelId="{DF616DE5-F51C-2440-AD11-EA140512D929}" type="pres">
      <dgm:prSet presAssocID="{2011DBFB-D80E-6B4F-BFD3-E62AB320A141}" presName="hierChild4" presStyleCnt="0"/>
      <dgm:spPr/>
      <dgm:t>
        <a:bodyPr/>
        <a:lstStyle/>
        <a:p>
          <a:endParaRPr lang="en-US"/>
        </a:p>
      </dgm:t>
    </dgm:pt>
    <dgm:pt modelId="{A0F5A4B5-81FE-D246-BC02-B0BD8BE80ADA}" type="pres">
      <dgm:prSet presAssocID="{F3D85CBA-C733-D742-8F3D-FA18DF67C8AD}" presName="Name37" presStyleLbl="parChTrans1D4" presStyleIdx="1" presStyleCnt="4"/>
      <dgm:spPr/>
      <dgm:t>
        <a:bodyPr/>
        <a:lstStyle/>
        <a:p>
          <a:endParaRPr lang="en-US"/>
        </a:p>
      </dgm:t>
    </dgm:pt>
    <dgm:pt modelId="{F56ECAF3-D93B-5646-ADC5-448CF0B84213}" type="pres">
      <dgm:prSet presAssocID="{474CAD4A-813A-804C-96DF-50909D4DA7D1}" presName="hierRoot2" presStyleCnt="0">
        <dgm:presLayoutVars>
          <dgm:hierBranch val="init"/>
        </dgm:presLayoutVars>
      </dgm:prSet>
      <dgm:spPr/>
    </dgm:pt>
    <dgm:pt modelId="{E1C28B05-4E3F-3F40-881E-260CE53AB31D}" type="pres">
      <dgm:prSet presAssocID="{474CAD4A-813A-804C-96DF-50909D4DA7D1}" presName="rootComposite" presStyleCnt="0"/>
      <dgm:spPr/>
    </dgm:pt>
    <dgm:pt modelId="{79272697-F62A-3A46-9B76-909CCE4259CD}" type="pres">
      <dgm:prSet presAssocID="{474CAD4A-813A-804C-96DF-50909D4DA7D1}" presName="rootText" presStyleLbl="node4" presStyleIdx="1" presStyleCnt="4">
        <dgm:presLayoutVars>
          <dgm:chPref val="3"/>
        </dgm:presLayoutVars>
      </dgm:prSet>
      <dgm:spPr/>
      <dgm:t>
        <a:bodyPr/>
        <a:lstStyle/>
        <a:p>
          <a:endParaRPr lang="en-US"/>
        </a:p>
      </dgm:t>
    </dgm:pt>
    <dgm:pt modelId="{A048D512-9EC7-CB43-B03E-3B6FCA02E731}" type="pres">
      <dgm:prSet presAssocID="{474CAD4A-813A-804C-96DF-50909D4DA7D1}" presName="rootConnector" presStyleLbl="node4" presStyleIdx="1" presStyleCnt="4"/>
      <dgm:spPr/>
      <dgm:t>
        <a:bodyPr/>
        <a:lstStyle/>
        <a:p>
          <a:endParaRPr lang="en-US"/>
        </a:p>
      </dgm:t>
    </dgm:pt>
    <dgm:pt modelId="{CF5C406D-D8E0-E14E-8653-71D56A2F0039}" type="pres">
      <dgm:prSet presAssocID="{474CAD4A-813A-804C-96DF-50909D4DA7D1}" presName="hierChild4" presStyleCnt="0"/>
      <dgm:spPr/>
    </dgm:pt>
    <dgm:pt modelId="{BCAEE444-3F20-364A-BFC4-E49A44032173}" type="pres">
      <dgm:prSet presAssocID="{474CAD4A-813A-804C-96DF-50909D4DA7D1}" presName="hierChild5" presStyleCnt="0"/>
      <dgm:spPr/>
    </dgm:pt>
    <dgm:pt modelId="{30E32057-F008-5542-BA89-066B3CEA23AB}" type="pres">
      <dgm:prSet presAssocID="{2011DBFB-D80E-6B4F-BFD3-E62AB320A141}" presName="hierChild5" presStyleCnt="0"/>
      <dgm:spPr/>
      <dgm:t>
        <a:bodyPr/>
        <a:lstStyle/>
        <a:p>
          <a:endParaRPr lang="en-US"/>
        </a:p>
      </dgm:t>
    </dgm:pt>
    <dgm:pt modelId="{383E4B0C-5FC2-3C47-BFF6-A6606DEE1D40}" type="pres">
      <dgm:prSet presAssocID="{8DB632E9-F698-EA4C-8B94-A92F7E35C66A}" presName="hierChild5" presStyleCnt="0"/>
      <dgm:spPr/>
      <dgm:t>
        <a:bodyPr/>
        <a:lstStyle/>
        <a:p>
          <a:endParaRPr lang="en-US"/>
        </a:p>
      </dgm:t>
    </dgm:pt>
    <dgm:pt modelId="{BC21EC4F-1039-2B41-A44C-0275BC07B95D}" type="pres">
      <dgm:prSet presAssocID="{68151469-8D67-3D46-A74A-6E2E0A7D010F}" presName="Name37" presStyleLbl="parChTrans1D2" presStyleIdx="2" presStyleCnt="4"/>
      <dgm:spPr/>
      <dgm:t>
        <a:bodyPr/>
        <a:lstStyle/>
        <a:p>
          <a:endParaRPr lang="en-US"/>
        </a:p>
      </dgm:t>
    </dgm:pt>
    <dgm:pt modelId="{4D96A79F-7702-5A45-965B-E6487E4915C5}" type="pres">
      <dgm:prSet presAssocID="{1F63FAD5-32F7-BF40-B0C5-799B33D311B4}" presName="hierRoot2" presStyleCnt="0">
        <dgm:presLayoutVars>
          <dgm:hierBranch val="init"/>
        </dgm:presLayoutVars>
      </dgm:prSet>
      <dgm:spPr/>
    </dgm:pt>
    <dgm:pt modelId="{97A83C8A-D37F-C047-A2EA-011A66EE4638}" type="pres">
      <dgm:prSet presAssocID="{1F63FAD5-32F7-BF40-B0C5-799B33D311B4}" presName="rootComposite" presStyleCnt="0"/>
      <dgm:spPr/>
    </dgm:pt>
    <dgm:pt modelId="{5149B94A-7E14-E04F-8513-207DABCF844B}" type="pres">
      <dgm:prSet presAssocID="{1F63FAD5-32F7-BF40-B0C5-799B33D311B4}" presName="rootText" presStyleLbl="node2" presStyleIdx="2" presStyleCnt="4">
        <dgm:presLayoutVars>
          <dgm:chPref val="3"/>
        </dgm:presLayoutVars>
      </dgm:prSet>
      <dgm:spPr/>
      <dgm:t>
        <a:bodyPr/>
        <a:lstStyle/>
        <a:p>
          <a:endParaRPr lang="en-US"/>
        </a:p>
      </dgm:t>
    </dgm:pt>
    <dgm:pt modelId="{02CF5186-9722-A242-9F61-AC9BC1B3C92A}" type="pres">
      <dgm:prSet presAssocID="{1F63FAD5-32F7-BF40-B0C5-799B33D311B4}" presName="rootConnector" presStyleLbl="node2" presStyleIdx="2" presStyleCnt="4"/>
      <dgm:spPr/>
      <dgm:t>
        <a:bodyPr/>
        <a:lstStyle/>
        <a:p>
          <a:endParaRPr lang="en-US"/>
        </a:p>
      </dgm:t>
    </dgm:pt>
    <dgm:pt modelId="{0CC6452F-ADA1-0642-9662-EC83D79D04C0}" type="pres">
      <dgm:prSet presAssocID="{1F63FAD5-32F7-BF40-B0C5-799B33D311B4}" presName="hierChild4" presStyleCnt="0"/>
      <dgm:spPr/>
    </dgm:pt>
    <dgm:pt modelId="{C2A5E167-1F38-A74A-AAC3-52229C0BE726}" type="pres">
      <dgm:prSet presAssocID="{D448289D-A11C-F846-9626-4BFFA2B45AA9}" presName="Name37" presStyleLbl="parChTrans1D3" presStyleIdx="2" presStyleCnt="4"/>
      <dgm:spPr/>
      <dgm:t>
        <a:bodyPr/>
        <a:lstStyle/>
        <a:p>
          <a:endParaRPr lang="en-US"/>
        </a:p>
      </dgm:t>
    </dgm:pt>
    <dgm:pt modelId="{876CD441-C8A0-9745-8A54-8C7A3E012BF5}" type="pres">
      <dgm:prSet presAssocID="{FE137DC6-A8FE-E94B-B935-1EC8CFBC16E8}" presName="hierRoot2" presStyleCnt="0">
        <dgm:presLayoutVars>
          <dgm:hierBranch val="init"/>
        </dgm:presLayoutVars>
      </dgm:prSet>
      <dgm:spPr/>
    </dgm:pt>
    <dgm:pt modelId="{98D1681C-18E3-5B45-A4EA-7E6A8AAEA0FC}" type="pres">
      <dgm:prSet presAssocID="{FE137DC6-A8FE-E94B-B935-1EC8CFBC16E8}" presName="rootComposite" presStyleCnt="0"/>
      <dgm:spPr/>
    </dgm:pt>
    <dgm:pt modelId="{C7BAC629-F41F-7F49-B852-4F88D76F2E8A}" type="pres">
      <dgm:prSet presAssocID="{FE137DC6-A8FE-E94B-B935-1EC8CFBC16E8}" presName="rootText" presStyleLbl="node3" presStyleIdx="2" presStyleCnt="4">
        <dgm:presLayoutVars>
          <dgm:chPref val="3"/>
        </dgm:presLayoutVars>
      </dgm:prSet>
      <dgm:spPr/>
      <dgm:t>
        <a:bodyPr/>
        <a:lstStyle/>
        <a:p>
          <a:endParaRPr lang="en-US"/>
        </a:p>
      </dgm:t>
    </dgm:pt>
    <dgm:pt modelId="{12DEBEE1-1864-964F-89BA-A7E4B5563E16}" type="pres">
      <dgm:prSet presAssocID="{FE137DC6-A8FE-E94B-B935-1EC8CFBC16E8}" presName="rootConnector" presStyleLbl="node3" presStyleIdx="2" presStyleCnt="4"/>
      <dgm:spPr/>
      <dgm:t>
        <a:bodyPr/>
        <a:lstStyle/>
        <a:p>
          <a:endParaRPr lang="en-US"/>
        </a:p>
      </dgm:t>
    </dgm:pt>
    <dgm:pt modelId="{D9397948-3289-D549-BD62-DF9330A61FCE}" type="pres">
      <dgm:prSet presAssocID="{FE137DC6-A8FE-E94B-B935-1EC8CFBC16E8}" presName="hierChild4" presStyleCnt="0"/>
      <dgm:spPr/>
    </dgm:pt>
    <dgm:pt modelId="{1AF1D9CA-A482-194E-B96E-975F88FB1047}" type="pres">
      <dgm:prSet presAssocID="{FD9D9C4E-4557-164C-B376-D56C64D6F3C8}" presName="Name37" presStyleLbl="parChTrans1D4" presStyleIdx="2" presStyleCnt="4"/>
      <dgm:spPr/>
      <dgm:t>
        <a:bodyPr/>
        <a:lstStyle/>
        <a:p>
          <a:endParaRPr lang="en-US"/>
        </a:p>
      </dgm:t>
    </dgm:pt>
    <dgm:pt modelId="{1537FBA1-65AA-1541-B622-FFB2ED0C2BF3}" type="pres">
      <dgm:prSet presAssocID="{3E7CEF69-8FF7-E944-AB9E-D5D6E365A811}" presName="hierRoot2" presStyleCnt="0">
        <dgm:presLayoutVars>
          <dgm:hierBranch val="init"/>
        </dgm:presLayoutVars>
      </dgm:prSet>
      <dgm:spPr/>
    </dgm:pt>
    <dgm:pt modelId="{A9C272AE-222A-114E-BC62-88498F54342F}" type="pres">
      <dgm:prSet presAssocID="{3E7CEF69-8FF7-E944-AB9E-D5D6E365A811}" presName="rootComposite" presStyleCnt="0"/>
      <dgm:spPr/>
    </dgm:pt>
    <dgm:pt modelId="{B66A5DB1-17C6-8E4B-A1D6-B7105593EEA9}" type="pres">
      <dgm:prSet presAssocID="{3E7CEF69-8FF7-E944-AB9E-D5D6E365A811}" presName="rootText" presStyleLbl="node4" presStyleIdx="2" presStyleCnt="4">
        <dgm:presLayoutVars>
          <dgm:chPref val="3"/>
        </dgm:presLayoutVars>
      </dgm:prSet>
      <dgm:spPr/>
      <dgm:t>
        <a:bodyPr/>
        <a:lstStyle/>
        <a:p>
          <a:endParaRPr lang="en-US"/>
        </a:p>
      </dgm:t>
    </dgm:pt>
    <dgm:pt modelId="{8B256926-EB40-CC4C-8B1A-12C24449E460}" type="pres">
      <dgm:prSet presAssocID="{3E7CEF69-8FF7-E944-AB9E-D5D6E365A811}" presName="rootConnector" presStyleLbl="node4" presStyleIdx="2" presStyleCnt="4"/>
      <dgm:spPr/>
      <dgm:t>
        <a:bodyPr/>
        <a:lstStyle/>
        <a:p>
          <a:endParaRPr lang="en-US"/>
        </a:p>
      </dgm:t>
    </dgm:pt>
    <dgm:pt modelId="{4A4AE1B9-C82A-AD43-9F5C-C8CB73B93943}" type="pres">
      <dgm:prSet presAssocID="{3E7CEF69-8FF7-E944-AB9E-D5D6E365A811}" presName="hierChild4" presStyleCnt="0"/>
      <dgm:spPr/>
    </dgm:pt>
    <dgm:pt modelId="{61E19D77-5283-A343-9331-D20CC233B393}" type="pres">
      <dgm:prSet presAssocID="{3E7CEF69-8FF7-E944-AB9E-D5D6E365A811}" presName="hierChild5" presStyleCnt="0"/>
      <dgm:spPr/>
    </dgm:pt>
    <dgm:pt modelId="{11D10B93-C5CA-1C4B-8567-89E9E3B2C04F}" type="pres">
      <dgm:prSet presAssocID="{FE137DC6-A8FE-E94B-B935-1EC8CFBC16E8}" presName="hierChild5" presStyleCnt="0"/>
      <dgm:spPr/>
    </dgm:pt>
    <dgm:pt modelId="{0340012A-87AA-534A-B708-75FBBE9C2C39}" type="pres">
      <dgm:prSet presAssocID="{1F63FAD5-32F7-BF40-B0C5-799B33D311B4}" presName="hierChild5" presStyleCnt="0"/>
      <dgm:spPr/>
    </dgm:pt>
    <dgm:pt modelId="{16C8177C-675C-4649-B4A7-572A0390585C}" type="pres">
      <dgm:prSet presAssocID="{1328DE51-27E9-1742-A742-E95B87182BB8}" presName="Name37" presStyleLbl="parChTrans1D2" presStyleIdx="3" presStyleCnt="4"/>
      <dgm:spPr/>
      <dgm:t>
        <a:bodyPr/>
        <a:lstStyle/>
        <a:p>
          <a:endParaRPr lang="en-US"/>
        </a:p>
      </dgm:t>
    </dgm:pt>
    <dgm:pt modelId="{59639F87-E7B0-C44B-9C92-FBC37D831E65}" type="pres">
      <dgm:prSet presAssocID="{F7E7DD5C-63A3-DC4A-9E6B-75A11852C3B7}" presName="hierRoot2" presStyleCnt="0">
        <dgm:presLayoutVars>
          <dgm:hierBranch val="init"/>
        </dgm:presLayoutVars>
      </dgm:prSet>
      <dgm:spPr/>
    </dgm:pt>
    <dgm:pt modelId="{81022116-A7A3-9E47-97BE-BD2C518E3941}" type="pres">
      <dgm:prSet presAssocID="{F7E7DD5C-63A3-DC4A-9E6B-75A11852C3B7}" presName="rootComposite" presStyleCnt="0"/>
      <dgm:spPr/>
    </dgm:pt>
    <dgm:pt modelId="{A896DD88-472D-9E43-9E20-560D659306A7}" type="pres">
      <dgm:prSet presAssocID="{F7E7DD5C-63A3-DC4A-9E6B-75A11852C3B7}" presName="rootText" presStyleLbl="node2" presStyleIdx="3" presStyleCnt="4">
        <dgm:presLayoutVars>
          <dgm:chPref val="3"/>
        </dgm:presLayoutVars>
      </dgm:prSet>
      <dgm:spPr/>
      <dgm:t>
        <a:bodyPr/>
        <a:lstStyle/>
        <a:p>
          <a:endParaRPr lang="en-US"/>
        </a:p>
      </dgm:t>
    </dgm:pt>
    <dgm:pt modelId="{0D3BDFD8-A0E3-8E44-90B0-07BA35E6D4A1}" type="pres">
      <dgm:prSet presAssocID="{F7E7DD5C-63A3-DC4A-9E6B-75A11852C3B7}" presName="rootConnector" presStyleLbl="node2" presStyleIdx="3" presStyleCnt="4"/>
      <dgm:spPr/>
      <dgm:t>
        <a:bodyPr/>
        <a:lstStyle/>
        <a:p>
          <a:endParaRPr lang="en-US"/>
        </a:p>
      </dgm:t>
    </dgm:pt>
    <dgm:pt modelId="{897C37AC-F3AA-DC46-B4FC-B0544E706C38}" type="pres">
      <dgm:prSet presAssocID="{F7E7DD5C-63A3-DC4A-9E6B-75A11852C3B7}" presName="hierChild4" presStyleCnt="0"/>
      <dgm:spPr/>
    </dgm:pt>
    <dgm:pt modelId="{C079BF0D-D840-C441-918E-94CC73229061}" type="pres">
      <dgm:prSet presAssocID="{3BEBE822-5C0D-8C46-92DF-1556A143C249}" presName="Name37" presStyleLbl="parChTrans1D3" presStyleIdx="3" presStyleCnt="4"/>
      <dgm:spPr/>
      <dgm:t>
        <a:bodyPr/>
        <a:lstStyle/>
        <a:p>
          <a:endParaRPr lang="en-US"/>
        </a:p>
      </dgm:t>
    </dgm:pt>
    <dgm:pt modelId="{3936062B-C7C1-DF42-B286-D937C266B502}" type="pres">
      <dgm:prSet presAssocID="{0911D8CF-BF30-F241-95F4-2616AAD2A8C4}" presName="hierRoot2" presStyleCnt="0">
        <dgm:presLayoutVars>
          <dgm:hierBranch val="init"/>
        </dgm:presLayoutVars>
      </dgm:prSet>
      <dgm:spPr/>
    </dgm:pt>
    <dgm:pt modelId="{FB7D2F92-A907-654D-B349-639106ABD3D4}" type="pres">
      <dgm:prSet presAssocID="{0911D8CF-BF30-F241-95F4-2616AAD2A8C4}" presName="rootComposite" presStyleCnt="0"/>
      <dgm:spPr/>
    </dgm:pt>
    <dgm:pt modelId="{512D90CE-3519-C149-B19D-87824648F08A}" type="pres">
      <dgm:prSet presAssocID="{0911D8CF-BF30-F241-95F4-2616AAD2A8C4}" presName="rootText" presStyleLbl="node3" presStyleIdx="3" presStyleCnt="4">
        <dgm:presLayoutVars>
          <dgm:chPref val="3"/>
        </dgm:presLayoutVars>
      </dgm:prSet>
      <dgm:spPr/>
      <dgm:t>
        <a:bodyPr/>
        <a:lstStyle/>
        <a:p>
          <a:endParaRPr lang="en-US"/>
        </a:p>
      </dgm:t>
    </dgm:pt>
    <dgm:pt modelId="{638EE663-3AD0-054B-AF53-EB8EEDF7FB93}" type="pres">
      <dgm:prSet presAssocID="{0911D8CF-BF30-F241-95F4-2616AAD2A8C4}" presName="rootConnector" presStyleLbl="node3" presStyleIdx="3" presStyleCnt="4"/>
      <dgm:spPr/>
      <dgm:t>
        <a:bodyPr/>
        <a:lstStyle/>
        <a:p>
          <a:endParaRPr lang="en-US"/>
        </a:p>
      </dgm:t>
    </dgm:pt>
    <dgm:pt modelId="{3F55AE65-2DB1-624D-AC5E-0FE569C0E0D6}" type="pres">
      <dgm:prSet presAssocID="{0911D8CF-BF30-F241-95F4-2616AAD2A8C4}" presName="hierChild4" presStyleCnt="0"/>
      <dgm:spPr/>
    </dgm:pt>
    <dgm:pt modelId="{A464516E-F086-8447-81C5-7F133E1EE1E0}" type="pres">
      <dgm:prSet presAssocID="{BA5C633E-C8EF-4142-A1CF-D8E3A2E5BB67}" presName="Name37" presStyleLbl="parChTrans1D4" presStyleIdx="3" presStyleCnt="4"/>
      <dgm:spPr/>
      <dgm:t>
        <a:bodyPr/>
        <a:lstStyle/>
        <a:p>
          <a:endParaRPr lang="en-US"/>
        </a:p>
      </dgm:t>
    </dgm:pt>
    <dgm:pt modelId="{DB3F37CF-E900-D840-B908-F3D6DE3E75D3}" type="pres">
      <dgm:prSet presAssocID="{21822225-3706-1246-A2C4-7FFF560F06BD}" presName="hierRoot2" presStyleCnt="0">
        <dgm:presLayoutVars>
          <dgm:hierBranch val="init"/>
        </dgm:presLayoutVars>
      </dgm:prSet>
      <dgm:spPr/>
    </dgm:pt>
    <dgm:pt modelId="{B11CBB9C-EE32-7542-9272-11CB3C9AC7DA}" type="pres">
      <dgm:prSet presAssocID="{21822225-3706-1246-A2C4-7FFF560F06BD}" presName="rootComposite" presStyleCnt="0"/>
      <dgm:spPr/>
    </dgm:pt>
    <dgm:pt modelId="{CC9E22C4-18F5-0344-BC03-27C4D3B2AF24}" type="pres">
      <dgm:prSet presAssocID="{21822225-3706-1246-A2C4-7FFF560F06BD}" presName="rootText" presStyleLbl="node4" presStyleIdx="3" presStyleCnt="4">
        <dgm:presLayoutVars>
          <dgm:chPref val="3"/>
        </dgm:presLayoutVars>
      </dgm:prSet>
      <dgm:spPr/>
      <dgm:t>
        <a:bodyPr/>
        <a:lstStyle/>
        <a:p>
          <a:endParaRPr lang="en-US"/>
        </a:p>
      </dgm:t>
    </dgm:pt>
    <dgm:pt modelId="{B0ED8A41-F2EC-CD4C-A8CB-886619054DBD}" type="pres">
      <dgm:prSet presAssocID="{21822225-3706-1246-A2C4-7FFF560F06BD}" presName="rootConnector" presStyleLbl="node4" presStyleIdx="3" presStyleCnt="4"/>
      <dgm:spPr/>
      <dgm:t>
        <a:bodyPr/>
        <a:lstStyle/>
        <a:p>
          <a:endParaRPr lang="en-US"/>
        </a:p>
      </dgm:t>
    </dgm:pt>
    <dgm:pt modelId="{B3486668-3523-FB40-A246-320F28879D80}" type="pres">
      <dgm:prSet presAssocID="{21822225-3706-1246-A2C4-7FFF560F06BD}" presName="hierChild4" presStyleCnt="0"/>
      <dgm:spPr/>
    </dgm:pt>
    <dgm:pt modelId="{C88CCCE4-BD30-084E-9877-7D4CC046A3C8}" type="pres">
      <dgm:prSet presAssocID="{21822225-3706-1246-A2C4-7FFF560F06BD}" presName="hierChild5" presStyleCnt="0"/>
      <dgm:spPr/>
    </dgm:pt>
    <dgm:pt modelId="{2E1DFB1B-AF33-744F-99B0-F046281A3F3F}" type="pres">
      <dgm:prSet presAssocID="{0911D8CF-BF30-F241-95F4-2616AAD2A8C4}" presName="hierChild5" presStyleCnt="0"/>
      <dgm:spPr/>
    </dgm:pt>
    <dgm:pt modelId="{4A5A67EB-2E7C-9C40-B3F0-24BE02A12C79}" type="pres">
      <dgm:prSet presAssocID="{F7E7DD5C-63A3-DC4A-9E6B-75A11852C3B7}" presName="hierChild5" presStyleCnt="0"/>
      <dgm:spPr/>
    </dgm:pt>
    <dgm:pt modelId="{FADB211B-C372-1F43-8478-2186EA25CF6C}" type="pres">
      <dgm:prSet presAssocID="{7DB2B912-0965-B249-B82D-1B12B6DD1CDE}" presName="hierChild3" presStyleCnt="0"/>
      <dgm:spPr/>
      <dgm:t>
        <a:bodyPr/>
        <a:lstStyle/>
        <a:p>
          <a:endParaRPr lang="en-US"/>
        </a:p>
      </dgm:t>
    </dgm:pt>
  </dgm:ptLst>
  <dgm:cxnLst>
    <dgm:cxn modelId="{FE4D51E3-FE24-F544-B99D-6310D59702EB}" srcId="{7DB2B912-0965-B249-B82D-1B12B6DD1CDE}" destId="{1F63FAD5-32F7-BF40-B0C5-799B33D311B4}" srcOrd="2" destOrd="0" parTransId="{68151469-8D67-3D46-A74A-6E2E0A7D010F}" sibTransId="{2FAB5EE1-604E-CF40-8C12-4650E79F5B86}"/>
    <dgm:cxn modelId="{B4B96F14-D3C3-F64D-BD81-9879CB052FC3}" srcId="{1F63FAD5-32F7-BF40-B0C5-799B33D311B4}" destId="{FE137DC6-A8FE-E94B-B935-1EC8CFBC16E8}" srcOrd="0" destOrd="0" parTransId="{D448289D-A11C-F846-9626-4BFFA2B45AA9}" sibTransId="{7267B3FD-B708-0041-BA9C-B4E1195E44C4}"/>
    <dgm:cxn modelId="{99C62F9A-50E8-4287-9C8C-3E677D4295A6}" type="presOf" srcId="{21822225-3706-1246-A2C4-7FFF560F06BD}" destId="{CC9E22C4-18F5-0344-BC03-27C4D3B2AF24}" srcOrd="0" destOrd="0" presId="urn:microsoft.com/office/officeart/2005/8/layout/orgChart1"/>
    <dgm:cxn modelId="{5423D4D6-63FA-468C-813B-62986463BE58}" type="presOf" srcId="{CCB8E974-E493-B14A-B405-8E2857FBC027}" destId="{BCD3A259-3748-ED4A-93CE-BE970F8348F1}" srcOrd="0" destOrd="0" presId="urn:microsoft.com/office/officeart/2005/8/layout/orgChart1"/>
    <dgm:cxn modelId="{D55CE7A6-CB02-4D12-A4A5-16BBE2704CBD}" type="presOf" srcId="{0911D8CF-BF30-F241-95F4-2616AAD2A8C4}" destId="{512D90CE-3519-C149-B19D-87824648F08A}" srcOrd="0" destOrd="0" presId="urn:microsoft.com/office/officeart/2005/8/layout/orgChart1"/>
    <dgm:cxn modelId="{237F4ACE-B3B1-4E1A-BE6F-B32337B5621E}" type="presOf" srcId="{0911D8CF-BF30-F241-95F4-2616AAD2A8C4}" destId="{638EE663-3AD0-054B-AF53-EB8EEDF7FB93}" srcOrd="1" destOrd="0" presId="urn:microsoft.com/office/officeart/2005/8/layout/orgChart1"/>
    <dgm:cxn modelId="{0CFFBF30-A573-4181-AC81-C4047B5C35FF}" type="presOf" srcId="{F3D85CBA-C733-D742-8F3D-FA18DF67C8AD}" destId="{A0F5A4B5-81FE-D246-BC02-B0BD8BE80ADA}" srcOrd="0" destOrd="0" presId="urn:microsoft.com/office/officeart/2005/8/layout/orgChart1"/>
    <dgm:cxn modelId="{D3CE4E77-6F9E-419F-AD80-EF0F72162245}" type="presOf" srcId="{7DB2B912-0965-B249-B82D-1B12B6DD1CDE}" destId="{9EAF9EAB-382F-BA44-89BA-CDB241A16330}" srcOrd="1" destOrd="0" presId="urn:microsoft.com/office/officeart/2005/8/layout/orgChart1"/>
    <dgm:cxn modelId="{595DC3F2-73CC-42EF-BBDD-36397EB71FE7}" type="presOf" srcId="{8DB632E9-F698-EA4C-8B94-A92F7E35C66A}" destId="{6FEFCD17-158C-FE4B-86FE-E7FF6A0A3AF6}" srcOrd="0" destOrd="0" presId="urn:microsoft.com/office/officeart/2005/8/layout/orgChart1"/>
    <dgm:cxn modelId="{48E7A789-30DE-4FF2-B17F-C96794857CA7}" type="presOf" srcId="{FE137DC6-A8FE-E94B-B935-1EC8CFBC16E8}" destId="{12DEBEE1-1864-964F-89BA-A7E4B5563E16}" srcOrd="1" destOrd="0" presId="urn:microsoft.com/office/officeart/2005/8/layout/orgChart1"/>
    <dgm:cxn modelId="{D47F88AC-A29E-45C9-9D76-6E77CB982931}" type="presOf" srcId="{48039762-DB46-0C43-89DF-2EF7326DCC9A}" destId="{32E29CF7-9EDB-5744-8BFD-4ECC4D6DB6C9}" srcOrd="0" destOrd="0" presId="urn:microsoft.com/office/officeart/2005/8/layout/orgChart1"/>
    <dgm:cxn modelId="{28BA32D0-36CD-4930-80CA-94FDC321AC4C}" type="presOf" srcId="{BA5C633E-C8EF-4142-A1CF-D8E3A2E5BB67}" destId="{A464516E-F086-8447-81C5-7F133E1EE1E0}" srcOrd="0" destOrd="0" presId="urn:microsoft.com/office/officeart/2005/8/layout/orgChart1"/>
    <dgm:cxn modelId="{EE6CA349-EEC2-4D39-97E6-9D7D0F5F432C}" type="presOf" srcId="{474CAD4A-813A-804C-96DF-50909D4DA7D1}" destId="{A048D512-9EC7-CB43-B03E-3B6FCA02E731}" srcOrd="1" destOrd="0" presId="urn:microsoft.com/office/officeart/2005/8/layout/orgChart1"/>
    <dgm:cxn modelId="{0DD7BA01-0714-436A-B0E8-64C889421221}" type="presOf" srcId="{FD9D9C4E-4557-164C-B376-D56C64D6F3C8}" destId="{1AF1D9CA-A482-194E-B96E-975F88FB1047}" srcOrd="0" destOrd="0" presId="urn:microsoft.com/office/officeart/2005/8/layout/orgChart1"/>
    <dgm:cxn modelId="{E56B60F6-230C-6048-8FD7-F48B07335D59}" srcId="{FE137DC6-A8FE-E94B-B935-1EC8CFBC16E8}" destId="{3E7CEF69-8FF7-E944-AB9E-D5D6E365A811}" srcOrd="0" destOrd="0" parTransId="{FD9D9C4E-4557-164C-B376-D56C64D6F3C8}" sibTransId="{DA32A8A6-2178-D14E-B2EE-284A7089A825}"/>
    <dgm:cxn modelId="{9300F384-BEAE-4941-98A8-8FDBF72CE013}" srcId="{8DB632E9-F698-EA4C-8B94-A92F7E35C66A}" destId="{2011DBFB-D80E-6B4F-BFD3-E62AB320A141}" srcOrd="0" destOrd="0" parTransId="{4CC53A50-A58D-CF49-8B86-6B82F508B7DA}" sibTransId="{DC48A2B7-5797-4D44-AD31-37E92E533188}"/>
    <dgm:cxn modelId="{F681F185-52D4-BC4F-89B1-DA2D0221464D}" srcId="{7DB2B912-0965-B249-B82D-1B12B6DD1CDE}" destId="{8DB632E9-F698-EA4C-8B94-A92F7E35C66A}" srcOrd="1" destOrd="0" parTransId="{82CCFFFD-2A0A-7948-AB10-B35200610219}" sibTransId="{BD8DEAB3-78DC-974E-A012-B57F7A583D70}"/>
    <dgm:cxn modelId="{63162138-B74A-41DA-9472-1C24380E605D}" type="presOf" srcId="{F7E7DD5C-63A3-DC4A-9E6B-75A11852C3B7}" destId="{A896DD88-472D-9E43-9E20-560D659306A7}" srcOrd="0" destOrd="0" presId="urn:microsoft.com/office/officeart/2005/8/layout/orgChart1"/>
    <dgm:cxn modelId="{E91F1A75-9205-4FB5-B32A-0FFF31B53884}" type="presOf" srcId="{21822225-3706-1246-A2C4-7FFF560F06BD}" destId="{B0ED8A41-F2EC-CD4C-A8CB-886619054DBD}" srcOrd="1" destOrd="0" presId="urn:microsoft.com/office/officeart/2005/8/layout/orgChart1"/>
    <dgm:cxn modelId="{5BAE3562-4074-4E6E-BED3-EA52C34B06A4}" type="presOf" srcId="{FE137DC6-A8FE-E94B-B935-1EC8CFBC16E8}" destId="{C7BAC629-F41F-7F49-B852-4F88D76F2E8A}" srcOrd="0" destOrd="0" presId="urn:microsoft.com/office/officeart/2005/8/layout/orgChart1"/>
    <dgm:cxn modelId="{546E1130-DFBD-4BEE-9FA5-2B6AF2B0473E}" type="presOf" srcId="{783A8B5B-E021-0548-9BC4-1770371962B4}" destId="{CE90240A-94E8-2248-8028-44FB10B22245}" srcOrd="0" destOrd="0" presId="urn:microsoft.com/office/officeart/2005/8/layout/orgChart1"/>
    <dgm:cxn modelId="{0469DE13-4C5D-4B0B-8CC4-C0F934C4A4A5}" type="presOf" srcId="{1F63FAD5-32F7-BF40-B0C5-799B33D311B4}" destId="{02CF5186-9722-A242-9F61-AC9BC1B3C92A}" srcOrd="1" destOrd="0" presId="urn:microsoft.com/office/officeart/2005/8/layout/orgChart1"/>
    <dgm:cxn modelId="{E0642E64-BEA9-124B-A560-A19098B6F673}" srcId="{0911D8CF-BF30-F241-95F4-2616AAD2A8C4}" destId="{21822225-3706-1246-A2C4-7FFF560F06BD}" srcOrd="0" destOrd="0" parTransId="{BA5C633E-C8EF-4142-A1CF-D8E3A2E5BB67}" sibTransId="{C23480FA-1A4A-C84B-B30B-F5D2977B1E5B}"/>
    <dgm:cxn modelId="{856CB234-1F94-40C6-A2DD-27B7B3874569}" type="presOf" srcId="{8DB632E9-F698-EA4C-8B94-A92F7E35C66A}" destId="{A6E37E54-5D25-EF4E-A578-AAA51EB10C3B}" srcOrd="1" destOrd="0" presId="urn:microsoft.com/office/officeart/2005/8/layout/orgChart1"/>
    <dgm:cxn modelId="{8FAF80C8-F4B1-4122-9C17-7A67D400ED43}" type="presOf" srcId="{1328DE51-27E9-1742-A742-E95B87182BB8}" destId="{16C8177C-675C-4649-B4A7-572A0390585C}" srcOrd="0" destOrd="0" presId="urn:microsoft.com/office/officeart/2005/8/layout/orgChart1"/>
    <dgm:cxn modelId="{122F9F33-9021-7245-A0AD-96D6A3EFD459}" srcId="{32DD7CD4-211D-354C-A2F7-94D02C6B5BEB}" destId="{783A8B5B-E021-0548-9BC4-1770371962B4}" srcOrd="0" destOrd="0" parTransId="{F68846DB-B006-6E45-8022-6BCFAF45B34F}" sibTransId="{0260AEF1-583D-EF4E-92DF-7C33382EE467}"/>
    <dgm:cxn modelId="{FFACB997-0F63-0345-B4DF-E4DDB13BC0CA}" srcId="{2011DBFB-D80E-6B4F-BFD3-E62AB320A141}" destId="{474CAD4A-813A-804C-96DF-50909D4DA7D1}" srcOrd="0" destOrd="0" parTransId="{F3D85CBA-C733-D742-8F3D-FA18DF67C8AD}" sibTransId="{C1BBD65F-4DC0-1D4A-8A89-03D32ED8BCAB}"/>
    <dgm:cxn modelId="{CA2587C6-AD65-4D1B-ACA0-61DA4247D766}" type="presOf" srcId="{4CC53A50-A58D-CF49-8B86-6B82F508B7DA}" destId="{A9AF7E66-E19C-D648-9B9B-D77B71310FA8}" srcOrd="0" destOrd="0" presId="urn:microsoft.com/office/officeart/2005/8/layout/orgChart1"/>
    <dgm:cxn modelId="{BCC95119-C3A3-48D4-97C2-6171C1257E4A}" type="presOf" srcId="{2011DBFB-D80E-6B4F-BFD3-E62AB320A141}" destId="{702106DC-0D9D-624A-A6FB-DEB481B063EE}" srcOrd="1" destOrd="0" presId="urn:microsoft.com/office/officeart/2005/8/layout/orgChart1"/>
    <dgm:cxn modelId="{5DC4AEFF-17FC-4028-B8E3-8B9CD100AE50}" type="presOf" srcId="{2011DBFB-D80E-6B4F-BFD3-E62AB320A141}" destId="{EF003A91-3D6B-C148-A3D2-94CA423D68BD}" srcOrd="0" destOrd="0" presId="urn:microsoft.com/office/officeart/2005/8/layout/orgChart1"/>
    <dgm:cxn modelId="{E9E209C9-8842-46E2-BC78-85D8518D01EF}" type="presOf" srcId="{82CCFFFD-2A0A-7948-AB10-B35200610219}" destId="{EA29B9C5-EB50-8941-B10D-07E8DC2F91F0}" srcOrd="0" destOrd="0" presId="urn:microsoft.com/office/officeart/2005/8/layout/orgChart1"/>
    <dgm:cxn modelId="{F77D38EB-49EC-4C7C-B78E-7E9F724BF07F}" type="presOf" srcId="{68151469-8D67-3D46-A74A-6E2E0A7D010F}" destId="{BC21EC4F-1039-2B41-A44C-0275BC07B95D}" srcOrd="0" destOrd="0" presId="urn:microsoft.com/office/officeart/2005/8/layout/orgChart1"/>
    <dgm:cxn modelId="{E4138D2C-5125-4044-BBA4-33B7D1E606D5}" srcId="{7DB2B912-0965-B249-B82D-1B12B6DD1CDE}" destId="{48039762-DB46-0C43-89DF-2EF7326DCC9A}" srcOrd="0" destOrd="0" parTransId="{53840E61-754A-844E-BEE4-D70CD3BE3ABE}" sibTransId="{0F57F7A6-01F7-E549-9D70-4AC93B990B8C}"/>
    <dgm:cxn modelId="{00C4C05D-6721-4B83-81F3-2B55EA5791ED}" type="presOf" srcId="{3E7CEF69-8FF7-E944-AB9E-D5D6E365A811}" destId="{B66A5DB1-17C6-8E4B-A1D6-B7105593EEA9}" srcOrd="0" destOrd="0" presId="urn:microsoft.com/office/officeart/2005/8/layout/orgChart1"/>
    <dgm:cxn modelId="{54A123D9-04E0-584B-ACFC-F39251D14796}" srcId="{48039762-DB46-0C43-89DF-2EF7326DCC9A}" destId="{32DD7CD4-211D-354C-A2F7-94D02C6B5BEB}" srcOrd="0" destOrd="0" parTransId="{CCB8E974-E493-B14A-B405-8E2857FBC027}" sibTransId="{69FB7C75-9F29-854A-B5DF-60B10489D934}"/>
    <dgm:cxn modelId="{E66D891A-8A49-400F-B180-01115E460422}" type="presOf" srcId="{3BEBE822-5C0D-8C46-92DF-1556A143C249}" destId="{C079BF0D-D840-C441-918E-94CC73229061}" srcOrd="0" destOrd="0" presId="urn:microsoft.com/office/officeart/2005/8/layout/orgChart1"/>
    <dgm:cxn modelId="{F84CEF64-85BE-4A43-9968-8A78764074C8}" type="presOf" srcId="{48039762-DB46-0C43-89DF-2EF7326DCC9A}" destId="{5910E7FD-D98A-B44B-8650-B1A61A3B7B97}" srcOrd="1" destOrd="0" presId="urn:microsoft.com/office/officeart/2005/8/layout/orgChart1"/>
    <dgm:cxn modelId="{B4F1CB0C-54AE-4021-B9B5-617AC5FDB139}" type="presOf" srcId="{1F63FAD5-32F7-BF40-B0C5-799B33D311B4}" destId="{5149B94A-7E14-E04F-8513-207DABCF844B}" srcOrd="0" destOrd="0" presId="urn:microsoft.com/office/officeart/2005/8/layout/orgChart1"/>
    <dgm:cxn modelId="{78978378-C241-4955-A8E1-2EBC060F4B5B}" type="presOf" srcId="{D448289D-A11C-F846-9626-4BFFA2B45AA9}" destId="{C2A5E167-1F38-A74A-AAC3-52229C0BE726}" srcOrd="0" destOrd="0" presId="urn:microsoft.com/office/officeart/2005/8/layout/orgChart1"/>
    <dgm:cxn modelId="{7224B45B-C68C-4CBC-A60B-E723B28084B9}" type="presOf" srcId="{32DD7CD4-211D-354C-A2F7-94D02C6B5BEB}" destId="{26A09C40-69D8-914B-AEAE-6F1F25564557}" srcOrd="1" destOrd="0" presId="urn:microsoft.com/office/officeart/2005/8/layout/orgChart1"/>
    <dgm:cxn modelId="{E144417F-515F-4AE6-92AB-0A2E17186443}" type="presOf" srcId="{474CAD4A-813A-804C-96DF-50909D4DA7D1}" destId="{79272697-F62A-3A46-9B76-909CCE4259CD}" srcOrd="0" destOrd="0" presId="urn:microsoft.com/office/officeart/2005/8/layout/orgChart1"/>
    <dgm:cxn modelId="{0ADEFBDE-99EA-42F5-ABB9-86796F6D2D75}" type="presOf" srcId="{3E7CEF69-8FF7-E944-AB9E-D5D6E365A811}" destId="{8B256926-EB40-CC4C-8B1A-12C24449E460}" srcOrd="1" destOrd="0" presId="urn:microsoft.com/office/officeart/2005/8/layout/orgChart1"/>
    <dgm:cxn modelId="{67E86530-C6D1-4573-8EC7-A52C13F7416A}" type="presOf" srcId="{7DB2B912-0965-B249-B82D-1B12B6DD1CDE}" destId="{9E3FA159-7D81-3F44-A280-CD0C57DAFF16}" srcOrd="0" destOrd="0" presId="urn:microsoft.com/office/officeart/2005/8/layout/orgChart1"/>
    <dgm:cxn modelId="{F44E8503-2011-455F-A090-425C94BE35BD}" type="presOf" srcId="{0D41F04D-214C-6B40-BC6E-0D1BDCED9792}" destId="{F95A028D-B2A8-314B-8257-03E591D57FD1}" srcOrd="0" destOrd="0" presId="urn:microsoft.com/office/officeart/2005/8/layout/orgChart1"/>
    <dgm:cxn modelId="{B69F1477-B3D7-4190-A172-A9B6CC8C668A}" type="presOf" srcId="{F7E7DD5C-63A3-DC4A-9E6B-75A11852C3B7}" destId="{0D3BDFD8-A0E3-8E44-90B0-07BA35E6D4A1}" srcOrd="1" destOrd="0" presId="urn:microsoft.com/office/officeart/2005/8/layout/orgChart1"/>
    <dgm:cxn modelId="{38416F95-17A6-0F4A-BC5E-8C592193D1C4}" srcId="{F7E7DD5C-63A3-DC4A-9E6B-75A11852C3B7}" destId="{0911D8CF-BF30-F241-95F4-2616AAD2A8C4}" srcOrd="0" destOrd="0" parTransId="{3BEBE822-5C0D-8C46-92DF-1556A143C249}" sibTransId="{0EA22D7F-9668-044F-8CB4-722815D36758}"/>
    <dgm:cxn modelId="{4C3BA0B4-8BBC-C244-8621-6FC309C68583}" srcId="{7DB2B912-0965-B249-B82D-1B12B6DD1CDE}" destId="{F7E7DD5C-63A3-DC4A-9E6B-75A11852C3B7}" srcOrd="3" destOrd="0" parTransId="{1328DE51-27E9-1742-A742-E95B87182BB8}" sibTransId="{766816E4-F4B1-EB46-842D-AC588B0F1AAE}"/>
    <dgm:cxn modelId="{08445741-A33D-44F9-985B-B81E6B67D17C}" type="presOf" srcId="{32DD7CD4-211D-354C-A2F7-94D02C6B5BEB}" destId="{38C6F02B-8A81-0946-BD37-DD88BA3A9F8B}" srcOrd="0" destOrd="0" presId="urn:microsoft.com/office/officeart/2005/8/layout/orgChart1"/>
    <dgm:cxn modelId="{C7E2BA83-045C-476B-B827-2241D1022C38}" type="presOf" srcId="{53840E61-754A-844E-BEE4-D70CD3BE3ABE}" destId="{CBD71E3C-433B-6645-A775-974067361951}" srcOrd="0" destOrd="0" presId="urn:microsoft.com/office/officeart/2005/8/layout/orgChart1"/>
    <dgm:cxn modelId="{3745A870-C4D5-4E9E-ADD8-80CCD8F3EDD9}" type="presOf" srcId="{783A8B5B-E021-0548-9BC4-1770371962B4}" destId="{D342058F-8AE2-BF43-A83B-AAC5AD1156C4}" srcOrd="1" destOrd="0" presId="urn:microsoft.com/office/officeart/2005/8/layout/orgChart1"/>
    <dgm:cxn modelId="{A7F8342A-B3E2-D24D-A89F-0E1D1F1828DE}" srcId="{0D41F04D-214C-6B40-BC6E-0D1BDCED9792}" destId="{7DB2B912-0965-B249-B82D-1B12B6DD1CDE}" srcOrd="0" destOrd="0" parTransId="{50779D91-BFF5-7C43-9E8E-B2F932551B62}" sibTransId="{41C9D3DA-EBBD-B546-8505-D8FA671AD05D}"/>
    <dgm:cxn modelId="{60656E60-6DE7-4957-9012-784C0E8923A0}" type="presOf" srcId="{F68846DB-B006-6E45-8022-6BCFAF45B34F}" destId="{A4462A17-4721-3D4C-8184-6956FC4E0B3B}" srcOrd="0" destOrd="0" presId="urn:microsoft.com/office/officeart/2005/8/layout/orgChart1"/>
    <dgm:cxn modelId="{1C76767C-A7FB-46D6-B592-F41C6456BB7C}" type="presParOf" srcId="{F95A028D-B2A8-314B-8257-03E591D57FD1}" destId="{284FBA74-6E43-0345-AC71-353FF59D8294}" srcOrd="0" destOrd="0" presId="urn:microsoft.com/office/officeart/2005/8/layout/orgChart1"/>
    <dgm:cxn modelId="{EAC9D956-F03E-41DC-B55C-251F006B895F}" type="presParOf" srcId="{284FBA74-6E43-0345-AC71-353FF59D8294}" destId="{C1601097-BD6A-7E4B-9924-266F9B815599}" srcOrd="0" destOrd="0" presId="urn:microsoft.com/office/officeart/2005/8/layout/orgChart1"/>
    <dgm:cxn modelId="{1CFB00C5-3E4D-4C68-8783-8B629DC75F34}" type="presParOf" srcId="{C1601097-BD6A-7E4B-9924-266F9B815599}" destId="{9E3FA159-7D81-3F44-A280-CD0C57DAFF16}" srcOrd="0" destOrd="0" presId="urn:microsoft.com/office/officeart/2005/8/layout/orgChart1"/>
    <dgm:cxn modelId="{9DFE6CB8-7F9D-44F9-8D5D-1C3A3A33D726}" type="presParOf" srcId="{C1601097-BD6A-7E4B-9924-266F9B815599}" destId="{9EAF9EAB-382F-BA44-89BA-CDB241A16330}" srcOrd="1" destOrd="0" presId="urn:microsoft.com/office/officeart/2005/8/layout/orgChart1"/>
    <dgm:cxn modelId="{85E00DD0-2B54-41B0-A63A-EF05120E124F}" type="presParOf" srcId="{284FBA74-6E43-0345-AC71-353FF59D8294}" destId="{683C1562-D269-F848-98DF-78B4426B21EF}" srcOrd="1" destOrd="0" presId="urn:microsoft.com/office/officeart/2005/8/layout/orgChart1"/>
    <dgm:cxn modelId="{07DDBBD3-7D64-4595-B97C-A6D1CB25CAD2}" type="presParOf" srcId="{683C1562-D269-F848-98DF-78B4426B21EF}" destId="{CBD71E3C-433B-6645-A775-974067361951}" srcOrd="0" destOrd="0" presId="urn:microsoft.com/office/officeart/2005/8/layout/orgChart1"/>
    <dgm:cxn modelId="{31F3B139-79A1-4840-8DC1-58D816DEAAE4}" type="presParOf" srcId="{683C1562-D269-F848-98DF-78B4426B21EF}" destId="{4D5E69E6-FF06-E042-96AC-7128762FC8D8}" srcOrd="1" destOrd="0" presId="urn:microsoft.com/office/officeart/2005/8/layout/orgChart1"/>
    <dgm:cxn modelId="{A5A76A11-601C-4331-AB63-B9010A9C07CD}" type="presParOf" srcId="{4D5E69E6-FF06-E042-96AC-7128762FC8D8}" destId="{E2E2F78B-4C12-8947-B74F-333B56B93B22}" srcOrd="0" destOrd="0" presId="urn:microsoft.com/office/officeart/2005/8/layout/orgChart1"/>
    <dgm:cxn modelId="{44435990-A182-4079-BAF0-1E6A087F2F0A}" type="presParOf" srcId="{E2E2F78B-4C12-8947-B74F-333B56B93B22}" destId="{32E29CF7-9EDB-5744-8BFD-4ECC4D6DB6C9}" srcOrd="0" destOrd="0" presId="urn:microsoft.com/office/officeart/2005/8/layout/orgChart1"/>
    <dgm:cxn modelId="{2E636006-2450-4A02-81DE-ACACA1F73D2D}" type="presParOf" srcId="{E2E2F78B-4C12-8947-B74F-333B56B93B22}" destId="{5910E7FD-D98A-B44B-8650-B1A61A3B7B97}" srcOrd="1" destOrd="0" presId="urn:microsoft.com/office/officeart/2005/8/layout/orgChart1"/>
    <dgm:cxn modelId="{7D53BB9E-DC57-45DF-8FD0-1484C4AEEC40}" type="presParOf" srcId="{4D5E69E6-FF06-E042-96AC-7128762FC8D8}" destId="{84C4EB6C-5370-1049-B829-9A5314294950}" srcOrd="1" destOrd="0" presId="urn:microsoft.com/office/officeart/2005/8/layout/orgChart1"/>
    <dgm:cxn modelId="{9BFB7EA5-E3A9-423B-BF90-D9AC59145E1B}" type="presParOf" srcId="{84C4EB6C-5370-1049-B829-9A5314294950}" destId="{BCD3A259-3748-ED4A-93CE-BE970F8348F1}" srcOrd="0" destOrd="0" presId="urn:microsoft.com/office/officeart/2005/8/layout/orgChart1"/>
    <dgm:cxn modelId="{DD51DD18-972F-4BEB-998E-1F641DBEDF0B}" type="presParOf" srcId="{84C4EB6C-5370-1049-B829-9A5314294950}" destId="{2BCB7005-AF98-F645-BB15-52FC19F2905F}" srcOrd="1" destOrd="0" presId="urn:microsoft.com/office/officeart/2005/8/layout/orgChart1"/>
    <dgm:cxn modelId="{90E6F266-5682-4DC4-BCD6-9AC1039DBA8F}" type="presParOf" srcId="{2BCB7005-AF98-F645-BB15-52FC19F2905F}" destId="{DC0D8ADF-0A4B-234C-91C5-F0235EEA6DDD}" srcOrd="0" destOrd="0" presId="urn:microsoft.com/office/officeart/2005/8/layout/orgChart1"/>
    <dgm:cxn modelId="{78B80AB5-66B6-4B09-90B4-1A91CF393528}" type="presParOf" srcId="{DC0D8ADF-0A4B-234C-91C5-F0235EEA6DDD}" destId="{38C6F02B-8A81-0946-BD37-DD88BA3A9F8B}" srcOrd="0" destOrd="0" presId="urn:microsoft.com/office/officeart/2005/8/layout/orgChart1"/>
    <dgm:cxn modelId="{F1049FE6-50ED-4DC7-B318-9FDE84584212}" type="presParOf" srcId="{DC0D8ADF-0A4B-234C-91C5-F0235EEA6DDD}" destId="{26A09C40-69D8-914B-AEAE-6F1F25564557}" srcOrd="1" destOrd="0" presId="urn:microsoft.com/office/officeart/2005/8/layout/orgChart1"/>
    <dgm:cxn modelId="{46787547-82BD-443F-9E46-B5CF47035486}" type="presParOf" srcId="{2BCB7005-AF98-F645-BB15-52FC19F2905F}" destId="{F29B7FA6-4AAE-AA42-A711-F966F9763D32}" srcOrd="1" destOrd="0" presId="urn:microsoft.com/office/officeart/2005/8/layout/orgChart1"/>
    <dgm:cxn modelId="{7DBA363C-478F-4C5A-9394-3ADBF1C8C338}" type="presParOf" srcId="{F29B7FA6-4AAE-AA42-A711-F966F9763D32}" destId="{A4462A17-4721-3D4C-8184-6956FC4E0B3B}" srcOrd="0" destOrd="0" presId="urn:microsoft.com/office/officeart/2005/8/layout/orgChart1"/>
    <dgm:cxn modelId="{34F04ED3-3C5A-41A9-A627-C0912C036BF3}" type="presParOf" srcId="{F29B7FA6-4AAE-AA42-A711-F966F9763D32}" destId="{C5139618-E1B2-7147-812F-5887A0264F7B}" srcOrd="1" destOrd="0" presId="urn:microsoft.com/office/officeart/2005/8/layout/orgChart1"/>
    <dgm:cxn modelId="{50CBB76D-237A-4429-A25F-810BF76EEBE4}" type="presParOf" srcId="{C5139618-E1B2-7147-812F-5887A0264F7B}" destId="{D4AF122C-FBD0-4547-990E-9677B49CEDD9}" srcOrd="0" destOrd="0" presId="urn:microsoft.com/office/officeart/2005/8/layout/orgChart1"/>
    <dgm:cxn modelId="{BCA85355-9512-4FA8-94EA-70FEAE291E69}" type="presParOf" srcId="{D4AF122C-FBD0-4547-990E-9677B49CEDD9}" destId="{CE90240A-94E8-2248-8028-44FB10B22245}" srcOrd="0" destOrd="0" presId="urn:microsoft.com/office/officeart/2005/8/layout/orgChart1"/>
    <dgm:cxn modelId="{E95873C8-8BC3-4F5A-B89A-F176F32D548A}" type="presParOf" srcId="{D4AF122C-FBD0-4547-990E-9677B49CEDD9}" destId="{D342058F-8AE2-BF43-A83B-AAC5AD1156C4}" srcOrd="1" destOrd="0" presId="urn:microsoft.com/office/officeart/2005/8/layout/orgChart1"/>
    <dgm:cxn modelId="{9E675BFB-B5E6-44F0-847C-385C1C70D067}" type="presParOf" srcId="{C5139618-E1B2-7147-812F-5887A0264F7B}" destId="{E0536C6C-A402-6C4D-9269-DB3343EEEA4F}" srcOrd="1" destOrd="0" presId="urn:microsoft.com/office/officeart/2005/8/layout/orgChart1"/>
    <dgm:cxn modelId="{6C76A2BD-EA80-4828-B33C-DF140132AD44}" type="presParOf" srcId="{C5139618-E1B2-7147-812F-5887A0264F7B}" destId="{89D98722-95E9-FA4A-9337-57A230E5C8D8}" srcOrd="2" destOrd="0" presId="urn:microsoft.com/office/officeart/2005/8/layout/orgChart1"/>
    <dgm:cxn modelId="{099FD7CE-7A88-4324-82D5-9FEC642679FF}" type="presParOf" srcId="{2BCB7005-AF98-F645-BB15-52FC19F2905F}" destId="{CDDFB2C8-D46F-1F4D-9E14-ED0B3F0C6BF1}" srcOrd="2" destOrd="0" presId="urn:microsoft.com/office/officeart/2005/8/layout/orgChart1"/>
    <dgm:cxn modelId="{D467FBDF-956E-4BC2-B608-ABE4B53E36CC}" type="presParOf" srcId="{4D5E69E6-FF06-E042-96AC-7128762FC8D8}" destId="{C274F432-CD3A-E547-9FA1-1D5229F87D9F}" srcOrd="2" destOrd="0" presId="urn:microsoft.com/office/officeart/2005/8/layout/orgChart1"/>
    <dgm:cxn modelId="{CB622C3E-76FF-4549-A4B6-70E4E08C249D}" type="presParOf" srcId="{683C1562-D269-F848-98DF-78B4426B21EF}" destId="{EA29B9C5-EB50-8941-B10D-07E8DC2F91F0}" srcOrd="2" destOrd="0" presId="urn:microsoft.com/office/officeart/2005/8/layout/orgChart1"/>
    <dgm:cxn modelId="{909997D1-FD86-44FD-9EC8-2A47069BE8F6}" type="presParOf" srcId="{683C1562-D269-F848-98DF-78B4426B21EF}" destId="{80B7B934-899E-384B-A6FD-9A6B72E054F4}" srcOrd="3" destOrd="0" presId="urn:microsoft.com/office/officeart/2005/8/layout/orgChart1"/>
    <dgm:cxn modelId="{D422F66D-D54D-42BB-914E-17A6B0E0B6DB}" type="presParOf" srcId="{80B7B934-899E-384B-A6FD-9A6B72E054F4}" destId="{6636980F-3E2D-DB46-AF2B-6DBE0296BB8A}" srcOrd="0" destOrd="0" presId="urn:microsoft.com/office/officeart/2005/8/layout/orgChart1"/>
    <dgm:cxn modelId="{B843E6F8-A35B-47F4-831B-316D430B4B23}" type="presParOf" srcId="{6636980F-3E2D-DB46-AF2B-6DBE0296BB8A}" destId="{6FEFCD17-158C-FE4B-86FE-E7FF6A0A3AF6}" srcOrd="0" destOrd="0" presId="urn:microsoft.com/office/officeart/2005/8/layout/orgChart1"/>
    <dgm:cxn modelId="{91FCB3A8-E9F5-4386-B9CA-25C02593CE10}" type="presParOf" srcId="{6636980F-3E2D-DB46-AF2B-6DBE0296BB8A}" destId="{A6E37E54-5D25-EF4E-A578-AAA51EB10C3B}" srcOrd="1" destOrd="0" presId="urn:microsoft.com/office/officeart/2005/8/layout/orgChart1"/>
    <dgm:cxn modelId="{CD88DCEE-B999-4FD8-8B0A-E516CEBE1396}" type="presParOf" srcId="{80B7B934-899E-384B-A6FD-9A6B72E054F4}" destId="{8A142B44-2A3E-A04E-B5F1-60344C2BBB0A}" srcOrd="1" destOrd="0" presId="urn:microsoft.com/office/officeart/2005/8/layout/orgChart1"/>
    <dgm:cxn modelId="{0C1D3D51-96BC-4325-B310-E316BE5A009F}" type="presParOf" srcId="{8A142B44-2A3E-A04E-B5F1-60344C2BBB0A}" destId="{A9AF7E66-E19C-D648-9B9B-D77B71310FA8}" srcOrd="0" destOrd="0" presId="urn:microsoft.com/office/officeart/2005/8/layout/orgChart1"/>
    <dgm:cxn modelId="{53491791-41C7-4041-B32C-E367BCB14BC3}" type="presParOf" srcId="{8A142B44-2A3E-A04E-B5F1-60344C2BBB0A}" destId="{B69C2EF6-71F2-3D41-8BFC-E8B6489F9250}" srcOrd="1" destOrd="0" presId="urn:microsoft.com/office/officeart/2005/8/layout/orgChart1"/>
    <dgm:cxn modelId="{A33FE7CC-C638-44B0-B6CE-0B2BE9FA6245}" type="presParOf" srcId="{B69C2EF6-71F2-3D41-8BFC-E8B6489F9250}" destId="{1F30FFD6-10B7-D340-B5DE-03535D47AC38}" srcOrd="0" destOrd="0" presId="urn:microsoft.com/office/officeart/2005/8/layout/orgChart1"/>
    <dgm:cxn modelId="{BDD83B0D-CB1E-4630-AC72-808A1ECBB97B}" type="presParOf" srcId="{1F30FFD6-10B7-D340-B5DE-03535D47AC38}" destId="{EF003A91-3D6B-C148-A3D2-94CA423D68BD}" srcOrd="0" destOrd="0" presId="urn:microsoft.com/office/officeart/2005/8/layout/orgChart1"/>
    <dgm:cxn modelId="{DBD239B2-B3BB-4AC8-A3D7-9D0B6C8AEFAD}" type="presParOf" srcId="{1F30FFD6-10B7-D340-B5DE-03535D47AC38}" destId="{702106DC-0D9D-624A-A6FB-DEB481B063EE}" srcOrd="1" destOrd="0" presId="urn:microsoft.com/office/officeart/2005/8/layout/orgChart1"/>
    <dgm:cxn modelId="{244138E5-83EA-4BE3-9E09-4412D8AD6D56}" type="presParOf" srcId="{B69C2EF6-71F2-3D41-8BFC-E8B6489F9250}" destId="{DF616DE5-F51C-2440-AD11-EA140512D929}" srcOrd="1" destOrd="0" presId="urn:microsoft.com/office/officeart/2005/8/layout/orgChart1"/>
    <dgm:cxn modelId="{4FA4EE2F-7451-4679-94E3-49964CE7B10F}" type="presParOf" srcId="{DF616DE5-F51C-2440-AD11-EA140512D929}" destId="{A0F5A4B5-81FE-D246-BC02-B0BD8BE80ADA}" srcOrd="0" destOrd="0" presId="urn:microsoft.com/office/officeart/2005/8/layout/orgChart1"/>
    <dgm:cxn modelId="{CF518D7A-C102-4929-84B0-4E77902CD79B}" type="presParOf" srcId="{DF616DE5-F51C-2440-AD11-EA140512D929}" destId="{F56ECAF3-D93B-5646-ADC5-448CF0B84213}" srcOrd="1" destOrd="0" presId="urn:microsoft.com/office/officeart/2005/8/layout/orgChart1"/>
    <dgm:cxn modelId="{8BC2DE56-37EC-437A-A2A2-2858FAF8E5F7}" type="presParOf" srcId="{F56ECAF3-D93B-5646-ADC5-448CF0B84213}" destId="{E1C28B05-4E3F-3F40-881E-260CE53AB31D}" srcOrd="0" destOrd="0" presId="urn:microsoft.com/office/officeart/2005/8/layout/orgChart1"/>
    <dgm:cxn modelId="{1A93B7C8-A5D3-41BE-9375-BF374A39303D}" type="presParOf" srcId="{E1C28B05-4E3F-3F40-881E-260CE53AB31D}" destId="{79272697-F62A-3A46-9B76-909CCE4259CD}" srcOrd="0" destOrd="0" presId="urn:microsoft.com/office/officeart/2005/8/layout/orgChart1"/>
    <dgm:cxn modelId="{DE852A78-D27E-4CCC-8D0C-63580B456CCB}" type="presParOf" srcId="{E1C28B05-4E3F-3F40-881E-260CE53AB31D}" destId="{A048D512-9EC7-CB43-B03E-3B6FCA02E731}" srcOrd="1" destOrd="0" presId="urn:microsoft.com/office/officeart/2005/8/layout/orgChart1"/>
    <dgm:cxn modelId="{7A54291C-853C-47C6-B1FB-FD71D43E6131}" type="presParOf" srcId="{F56ECAF3-D93B-5646-ADC5-448CF0B84213}" destId="{CF5C406D-D8E0-E14E-8653-71D56A2F0039}" srcOrd="1" destOrd="0" presId="urn:microsoft.com/office/officeart/2005/8/layout/orgChart1"/>
    <dgm:cxn modelId="{035AFB50-1773-4290-AC89-35C81D38E4EB}" type="presParOf" srcId="{F56ECAF3-D93B-5646-ADC5-448CF0B84213}" destId="{BCAEE444-3F20-364A-BFC4-E49A44032173}" srcOrd="2" destOrd="0" presId="urn:microsoft.com/office/officeart/2005/8/layout/orgChart1"/>
    <dgm:cxn modelId="{69AF909C-D898-446D-91E1-7C9318E6719B}" type="presParOf" srcId="{B69C2EF6-71F2-3D41-8BFC-E8B6489F9250}" destId="{30E32057-F008-5542-BA89-066B3CEA23AB}" srcOrd="2" destOrd="0" presId="urn:microsoft.com/office/officeart/2005/8/layout/orgChart1"/>
    <dgm:cxn modelId="{8C27745B-7489-47F0-B541-3C932EB21222}" type="presParOf" srcId="{80B7B934-899E-384B-A6FD-9A6B72E054F4}" destId="{383E4B0C-5FC2-3C47-BFF6-A6606DEE1D40}" srcOrd="2" destOrd="0" presId="urn:microsoft.com/office/officeart/2005/8/layout/orgChart1"/>
    <dgm:cxn modelId="{A433C89C-EEAD-49A0-99C7-88AF28F4366B}" type="presParOf" srcId="{683C1562-D269-F848-98DF-78B4426B21EF}" destId="{BC21EC4F-1039-2B41-A44C-0275BC07B95D}" srcOrd="4" destOrd="0" presId="urn:microsoft.com/office/officeart/2005/8/layout/orgChart1"/>
    <dgm:cxn modelId="{6B58531E-AB27-4B46-A9BC-252B012684D7}" type="presParOf" srcId="{683C1562-D269-F848-98DF-78B4426B21EF}" destId="{4D96A79F-7702-5A45-965B-E6487E4915C5}" srcOrd="5" destOrd="0" presId="urn:microsoft.com/office/officeart/2005/8/layout/orgChart1"/>
    <dgm:cxn modelId="{8277F397-B5C6-4D6A-ADFD-94D795786CB7}" type="presParOf" srcId="{4D96A79F-7702-5A45-965B-E6487E4915C5}" destId="{97A83C8A-D37F-C047-A2EA-011A66EE4638}" srcOrd="0" destOrd="0" presId="urn:microsoft.com/office/officeart/2005/8/layout/orgChart1"/>
    <dgm:cxn modelId="{6F8625C9-7960-4B03-9443-74545D7C703A}" type="presParOf" srcId="{97A83C8A-D37F-C047-A2EA-011A66EE4638}" destId="{5149B94A-7E14-E04F-8513-207DABCF844B}" srcOrd="0" destOrd="0" presId="urn:microsoft.com/office/officeart/2005/8/layout/orgChart1"/>
    <dgm:cxn modelId="{C40716E2-936A-4B3F-9064-5AD8EC600C57}" type="presParOf" srcId="{97A83C8A-D37F-C047-A2EA-011A66EE4638}" destId="{02CF5186-9722-A242-9F61-AC9BC1B3C92A}" srcOrd="1" destOrd="0" presId="urn:microsoft.com/office/officeart/2005/8/layout/orgChart1"/>
    <dgm:cxn modelId="{CD97A449-0224-4B36-90E9-69C75F746EEF}" type="presParOf" srcId="{4D96A79F-7702-5A45-965B-E6487E4915C5}" destId="{0CC6452F-ADA1-0642-9662-EC83D79D04C0}" srcOrd="1" destOrd="0" presId="urn:microsoft.com/office/officeart/2005/8/layout/orgChart1"/>
    <dgm:cxn modelId="{921382A7-A070-4637-82EB-6F27072406AE}" type="presParOf" srcId="{0CC6452F-ADA1-0642-9662-EC83D79D04C0}" destId="{C2A5E167-1F38-A74A-AAC3-52229C0BE726}" srcOrd="0" destOrd="0" presId="urn:microsoft.com/office/officeart/2005/8/layout/orgChart1"/>
    <dgm:cxn modelId="{A793A4AB-FC77-470E-9D93-464B7AB4B24F}" type="presParOf" srcId="{0CC6452F-ADA1-0642-9662-EC83D79D04C0}" destId="{876CD441-C8A0-9745-8A54-8C7A3E012BF5}" srcOrd="1" destOrd="0" presId="urn:microsoft.com/office/officeart/2005/8/layout/orgChart1"/>
    <dgm:cxn modelId="{91B3A068-4688-4924-9751-9D43E49CB85A}" type="presParOf" srcId="{876CD441-C8A0-9745-8A54-8C7A3E012BF5}" destId="{98D1681C-18E3-5B45-A4EA-7E6A8AAEA0FC}" srcOrd="0" destOrd="0" presId="urn:microsoft.com/office/officeart/2005/8/layout/orgChart1"/>
    <dgm:cxn modelId="{FE17A329-6AFD-4188-AE5A-37D1D92C735F}" type="presParOf" srcId="{98D1681C-18E3-5B45-A4EA-7E6A8AAEA0FC}" destId="{C7BAC629-F41F-7F49-B852-4F88D76F2E8A}" srcOrd="0" destOrd="0" presId="urn:microsoft.com/office/officeart/2005/8/layout/orgChart1"/>
    <dgm:cxn modelId="{46C8ADC5-C16F-4E11-A5F5-994AE5246FFE}" type="presParOf" srcId="{98D1681C-18E3-5B45-A4EA-7E6A8AAEA0FC}" destId="{12DEBEE1-1864-964F-89BA-A7E4B5563E16}" srcOrd="1" destOrd="0" presId="urn:microsoft.com/office/officeart/2005/8/layout/orgChart1"/>
    <dgm:cxn modelId="{F8C67759-136C-48EB-A025-683086F685CC}" type="presParOf" srcId="{876CD441-C8A0-9745-8A54-8C7A3E012BF5}" destId="{D9397948-3289-D549-BD62-DF9330A61FCE}" srcOrd="1" destOrd="0" presId="urn:microsoft.com/office/officeart/2005/8/layout/orgChart1"/>
    <dgm:cxn modelId="{50E70C54-F12C-418B-AA52-2278B5BDA779}" type="presParOf" srcId="{D9397948-3289-D549-BD62-DF9330A61FCE}" destId="{1AF1D9CA-A482-194E-B96E-975F88FB1047}" srcOrd="0" destOrd="0" presId="urn:microsoft.com/office/officeart/2005/8/layout/orgChart1"/>
    <dgm:cxn modelId="{7A1323EA-9223-4096-8C29-3191C9DD7B25}" type="presParOf" srcId="{D9397948-3289-D549-BD62-DF9330A61FCE}" destId="{1537FBA1-65AA-1541-B622-FFB2ED0C2BF3}" srcOrd="1" destOrd="0" presId="urn:microsoft.com/office/officeart/2005/8/layout/orgChart1"/>
    <dgm:cxn modelId="{8075DDE3-F2C4-4A3D-8470-A6322051533B}" type="presParOf" srcId="{1537FBA1-65AA-1541-B622-FFB2ED0C2BF3}" destId="{A9C272AE-222A-114E-BC62-88498F54342F}" srcOrd="0" destOrd="0" presId="urn:microsoft.com/office/officeart/2005/8/layout/orgChart1"/>
    <dgm:cxn modelId="{B192E793-E865-49C8-9F12-9BD0A200A146}" type="presParOf" srcId="{A9C272AE-222A-114E-BC62-88498F54342F}" destId="{B66A5DB1-17C6-8E4B-A1D6-B7105593EEA9}" srcOrd="0" destOrd="0" presId="urn:microsoft.com/office/officeart/2005/8/layout/orgChart1"/>
    <dgm:cxn modelId="{45A84AEF-8800-4FD6-B3E0-E532A89025F0}" type="presParOf" srcId="{A9C272AE-222A-114E-BC62-88498F54342F}" destId="{8B256926-EB40-CC4C-8B1A-12C24449E460}" srcOrd="1" destOrd="0" presId="urn:microsoft.com/office/officeart/2005/8/layout/orgChart1"/>
    <dgm:cxn modelId="{C2A0D6EE-4E62-4774-B397-483B4DCA9E5C}" type="presParOf" srcId="{1537FBA1-65AA-1541-B622-FFB2ED0C2BF3}" destId="{4A4AE1B9-C82A-AD43-9F5C-C8CB73B93943}" srcOrd="1" destOrd="0" presId="urn:microsoft.com/office/officeart/2005/8/layout/orgChart1"/>
    <dgm:cxn modelId="{180B3714-2839-4E10-9495-5E5E3E430786}" type="presParOf" srcId="{1537FBA1-65AA-1541-B622-FFB2ED0C2BF3}" destId="{61E19D77-5283-A343-9331-D20CC233B393}" srcOrd="2" destOrd="0" presId="urn:microsoft.com/office/officeart/2005/8/layout/orgChart1"/>
    <dgm:cxn modelId="{62105E00-FA8D-4C0C-958E-D6C79E999BC6}" type="presParOf" srcId="{876CD441-C8A0-9745-8A54-8C7A3E012BF5}" destId="{11D10B93-C5CA-1C4B-8567-89E9E3B2C04F}" srcOrd="2" destOrd="0" presId="urn:microsoft.com/office/officeart/2005/8/layout/orgChart1"/>
    <dgm:cxn modelId="{7ED230BE-09AE-451F-A86B-105EE54DB119}" type="presParOf" srcId="{4D96A79F-7702-5A45-965B-E6487E4915C5}" destId="{0340012A-87AA-534A-B708-75FBBE9C2C39}" srcOrd="2" destOrd="0" presId="urn:microsoft.com/office/officeart/2005/8/layout/orgChart1"/>
    <dgm:cxn modelId="{AC763094-B3FF-401B-956C-940932C09079}" type="presParOf" srcId="{683C1562-D269-F848-98DF-78B4426B21EF}" destId="{16C8177C-675C-4649-B4A7-572A0390585C}" srcOrd="6" destOrd="0" presId="urn:microsoft.com/office/officeart/2005/8/layout/orgChart1"/>
    <dgm:cxn modelId="{00240E9A-8B89-4D84-93BC-5923499A74AC}" type="presParOf" srcId="{683C1562-D269-F848-98DF-78B4426B21EF}" destId="{59639F87-E7B0-C44B-9C92-FBC37D831E65}" srcOrd="7" destOrd="0" presId="urn:microsoft.com/office/officeart/2005/8/layout/orgChart1"/>
    <dgm:cxn modelId="{4B3C0AF9-4A16-4CF1-850A-8CF12086E6ED}" type="presParOf" srcId="{59639F87-E7B0-C44B-9C92-FBC37D831E65}" destId="{81022116-A7A3-9E47-97BE-BD2C518E3941}" srcOrd="0" destOrd="0" presId="urn:microsoft.com/office/officeart/2005/8/layout/orgChart1"/>
    <dgm:cxn modelId="{02CF53BA-5EE4-4B04-8A7D-4AC9F6EC3120}" type="presParOf" srcId="{81022116-A7A3-9E47-97BE-BD2C518E3941}" destId="{A896DD88-472D-9E43-9E20-560D659306A7}" srcOrd="0" destOrd="0" presId="urn:microsoft.com/office/officeart/2005/8/layout/orgChart1"/>
    <dgm:cxn modelId="{F11CC83D-69F8-4664-B029-15B4D36CD386}" type="presParOf" srcId="{81022116-A7A3-9E47-97BE-BD2C518E3941}" destId="{0D3BDFD8-A0E3-8E44-90B0-07BA35E6D4A1}" srcOrd="1" destOrd="0" presId="urn:microsoft.com/office/officeart/2005/8/layout/orgChart1"/>
    <dgm:cxn modelId="{14F12B4F-797F-4323-A381-BC7306E97D33}" type="presParOf" srcId="{59639F87-E7B0-C44B-9C92-FBC37D831E65}" destId="{897C37AC-F3AA-DC46-B4FC-B0544E706C38}" srcOrd="1" destOrd="0" presId="urn:microsoft.com/office/officeart/2005/8/layout/orgChart1"/>
    <dgm:cxn modelId="{D89FCA1D-CF66-4F4E-92CF-0651BCF78451}" type="presParOf" srcId="{897C37AC-F3AA-DC46-B4FC-B0544E706C38}" destId="{C079BF0D-D840-C441-918E-94CC73229061}" srcOrd="0" destOrd="0" presId="urn:microsoft.com/office/officeart/2005/8/layout/orgChart1"/>
    <dgm:cxn modelId="{09998F06-9B3C-40DC-BF61-2E986AD7399B}" type="presParOf" srcId="{897C37AC-F3AA-DC46-B4FC-B0544E706C38}" destId="{3936062B-C7C1-DF42-B286-D937C266B502}" srcOrd="1" destOrd="0" presId="urn:microsoft.com/office/officeart/2005/8/layout/orgChart1"/>
    <dgm:cxn modelId="{FEE0FDDE-D8B2-4EA3-A10B-1324611AB4A2}" type="presParOf" srcId="{3936062B-C7C1-DF42-B286-D937C266B502}" destId="{FB7D2F92-A907-654D-B349-639106ABD3D4}" srcOrd="0" destOrd="0" presId="urn:microsoft.com/office/officeart/2005/8/layout/orgChart1"/>
    <dgm:cxn modelId="{2C69AC26-A345-4F15-BAF4-E9FED927B5E2}" type="presParOf" srcId="{FB7D2F92-A907-654D-B349-639106ABD3D4}" destId="{512D90CE-3519-C149-B19D-87824648F08A}" srcOrd="0" destOrd="0" presId="urn:microsoft.com/office/officeart/2005/8/layout/orgChart1"/>
    <dgm:cxn modelId="{08B989FF-C0C3-4F2C-BCBA-73AD0BD09514}" type="presParOf" srcId="{FB7D2F92-A907-654D-B349-639106ABD3D4}" destId="{638EE663-3AD0-054B-AF53-EB8EEDF7FB93}" srcOrd="1" destOrd="0" presId="urn:microsoft.com/office/officeart/2005/8/layout/orgChart1"/>
    <dgm:cxn modelId="{F45E74A5-CB0F-4258-92C4-9E26D87EC801}" type="presParOf" srcId="{3936062B-C7C1-DF42-B286-D937C266B502}" destId="{3F55AE65-2DB1-624D-AC5E-0FE569C0E0D6}" srcOrd="1" destOrd="0" presId="urn:microsoft.com/office/officeart/2005/8/layout/orgChart1"/>
    <dgm:cxn modelId="{142E9875-3D2E-4CF9-BA21-5107B441AAA1}" type="presParOf" srcId="{3F55AE65-2DB1-624D-AC5E-0FE569C0E0D6}" destId="{A464516E-F086-8447-81C5-7F133E1EE1E0}" srcOrd="0" destOrd="0" presId="urn:microsoft.com/office/officeart/2005/8/layout/orgChart1"/>
    <dgm:cxn modelId="{B2E833FB-DA53-417B-B8B7-2BD543331C98}" type="presParOf" srcId="{3F55AE65-2DB1-624D-AC5E-0FE569C0E0D6}" destId="{DB3F37CF-E900-D840-B908-F3D6DE3E75D3}" srcOrd="1" destOrd="0" presId="urn:microsoft.com/office/officeart/2005/8/layout/orgChart1"/>
    <dgm:cxn modelId="{2ECA8C09-35FA-4A7E-963C-66B9155DC43D}" type="presParOf" srcId="{DB3F37CF-E900-D840-B908-F3D6DE3E75D3}" destId="{B11CBB9C-EE32-7542-9272-11CB3C9AC7DA}" srcOrd="0" destOrd="0" presId="urn:microsoft.com/office/officeart/2005/8/layout/orgChart1"/>
    <dgm:cxn modelId="{131696F0-52BC-4B27-9E45-6A9A2F9D4298}" type="presParOf" srcId="{B11CBB9C-EE32-7542-9272-11CB3C9AC7DA}" destId="{CC9E22C4-18F5-0344-BC03-27C4D3B2AF24}" srcOrd="0" destOrd="0" presId="urn:microsoft.com/office/officeart/2005/8/layout/orgChart1"/>
    <dgm:cxn modelId="{666CC190-4A8B-46A9-8ADE-9D39DECDA92C}" type="presParOf" srcId="{B11CBB9C-EE32-7542-9272-11CB3C9AC7DA}" destId="{B0ED8A41-F2EC-CD4C-A8CB-886619054DBD}" srcOrd="1" destOrd="0" presId="urn:microsoft.com/office/officeart/2005/8/layout/orgChart1"/>
    <dgm:cxn modelId="{A9BB654C-6870-484E-94BC-D9C86E638E52}" type="presParOf" srcId="{DB3F37CF-E900-D840-B908-F3D6DE3E75D3}" destId="{B3486668-3523-FB40-A246-320F28879D80}" srcOrd="1" destOrd="0" presId="urn:microsoft.com/office/officeart/2005/8/layout/orgChart1"/>
    <dgm:cxn modelId="{36462737-276C-488F-BD16-A93EE98F569C}" type="presParOf" srcId="{DB3F37CF-E900-D840-B908-F3D6DE3E75D3}" destId="{C88CCCE4-BD30-084E-9877-7D4CC046A3C8}" srcOrd="2" destOrd="0" presId="urn:microsoft.com/office/officeart/2005/8/layout/orgChart1"/>
    <dgm:cxn modelId="{77FF2250-0C7B-4085-A77E-F37ECC827DB0}" type="presParOf" srcId="{3936062B-C7C1-DF42-B286-D937C266B502}" destId="{2E1DFB1B-AF33-744F-99B0-F046281A3F3F}" srcOrd="2" destOrd="0" presId="urn:microsoft.com/office/officeart/2005/8/layout/orgChart1"/>
    <dgm:cxn modelId="{47871C6F-FEBE-48CE-92AD-64912C880B8D}" type="presParOf" srcId="{59639F87-E7B0-C44B-9C92-FBC37D831E65}" destId="{4A5A67EB-2E7C-9C40-B3F0-24BE02A12C79}" srcOrd="2" destOrd="0" presId="urn:microsoft.com/office/officeart/2005/8/layout/orgChart1"/>
    <dgm:cxn modelId="{E68BD979-9951-4138-BFF9-F3707B749B74}" type="presParOf" srcId="{284FBA74-6E43-0345-AC71-353FF59D8294}" destId="{FADB211B-C372-1F43-8478-2186EA25CF6C}"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32A912-7619-D74C-AEC7-1062289877D2}">
      <dsp:nvSpPr>
        <dsp:cNvPr id="0" name=""/>
        <dsp:cNvSpPr/>
      </dsp:nvSpPr>
      <dsp:spPr>
        <a:xfrm>
          <a:off x="-5116992" y="-783865"/>
          <a:ext cx="6093694" cy="6093694"/>
        </a:xfrm>
        <a:prstGeom prst="blockArc">
          <a:avLst>
            <a:gd name="adj1" fmla="val 18900000"/>
            <a:gd name="adj2" fmla="val 2700000"/>
            <a:gd name="adj3" fmla="val 354"/>
          </a:avLst>
        </a:prstGeom>
        <a:noFill/>
        <a:ln w="25400" cap="flat" cmpd="sng" algn="ctr">
          <a:solidFill>
            <a:schemeClr val="accent1">
              <a:tint val="90000"/>
              <a:hueOff val="0"/>
              <a:satOff val="0"/>
              <a:lumOff val="0"/>
              <a:alphaOff val="0"/>
            </a:schemeClr>
          </a:solidFill>
          <a:prstDash val="solid"/>
        </a:ln>
        <a:effectLst/>
        <a:scene3d>
          <a:camera prst="orthographicFront"/>
          <a:lightRig rig="threePt" dir="t">
            <a:rot lat="0" lon="0" rev="7500000"/>
          </a:lightRig>
        </a:scene3d>
        <a:sp3d z="-40000" prstMaterial="matte"/>
      </dsp:spPr>
      <dsp:style>
        <a:lnRef idx="2">
          <a:scrgbClr r="0" g="0" b="0"/>
        </a:lnRef>
        <a:fillRef idx="0">
          <a:scrgbClr r="0" g="0" b="0"/>
        </a:fillRef>
        <a:effectRef idx="0">
          <a:scrgbClr r="0" g="0" b="0"/>
        </a:effectRef>
        <a:fontRef idx="minor"/>
      </dsp:style>
    </dsp:sp>
    <dsp:sp modelId="{8EB903BE-AD2E-EF42-BE8C-52BEA0039A22}">
      <dsp:nvSpPr>
        <dsp:cNvPr id="0" name=""/>
        <dsp:cNvSpPr/>
      </dsp:nvSpPr>
      <dsp:spPr>
        <a:xfrm>
          <a:off x="511409" y="347956"/>
          <a:ext cx="7655707" cy="696274"/>
        </a:xfrm>
        <a:prstGeom prst="rect">
          <a:avLst/>
        </a:prstGeom>
        <a:gradFill rotWithShape="0">
          <a:gsLst>
            <a:gs pos="0">
              <a:schemeClr val="accent1">
                <a:alpha val="90000"/>
                <a:hueOff val="0"/>
                <a:satOff val="0"/>
                <a:lumOff val="0"/>
                <a:alphaOff val="0"/>
                <a:tint val="100000"/>
                <a:shade val="100000"/>
                <a:satMod val="130000"/>
              </a:schemeClr>
            </a:gs>
            <a:gs pos="100000">
              <a:schemeClr val="accent1">
                <a:alpha val="90000"/>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52668" tIns="60960" rIns="60960" bIns="60960" numCol="1" spcCol="1270" anchor="ctr" anchorCtr="0">
          <a:noAutofit/>
        </a:bodyPr>
        <a:lstStyle/>
        <a:p>
          <a:pPr lvl="0" algn="l" defTabSz="1066800">
            <a:lnSpc>
              <a:spcPct val="90000"/>
            </a:lnSpc>
            <a:spcBef>
              <a:spcPct val="0"/>
            </a:spcBef>
            <a:spcAft>
              <a:spcPct val="35000"/>
            </a:spcAft>
          </a:pPr>
          <a:r>
            <a:rPr lang="en-US" sz="2400" kern="1200" dirty="0" smtClean="0"/>
            <a:t>The origins of the English language</a:t>
          </a:r>
          <a:endParaRPr lang="en-US" sz="2400" kern="1200" dirty="0"/>
        </a:p>
      </dsp:txBody>
      <dsp:txXfrm>
        <a:off x="511409" y="347956"/>
        <a:ext cx="7655707" cy="696274"/>
      </dsp:txXfrm>
    </dsp:sp>
    <dsp:sp modelId="{CEB9F31F-5D4E-1941-89AA-A2F57BF4BD5C}">
      <dsp:nvSpPr>
        <dsp:cNvPr id="0" name=""/>
        <dsp:cNvSpPr/>
      </dsp:nvSpPr>
      <dsp:spPr>
        <a:xfrm>
          <a:off x="76237" y="260921"/>
          <a:ext cx="870342" cy="870342"/>
        </a:xfrm>
        <a:prstGeom prst="ellipse">
          <a:avLst/>
        </a:prstGeom>
        <a:solidFill>
          <a:schemeClr val="lt1">
            <a:hueOff val="0"/>
            <a:satOff val="0"/>
            <a:lumOff val="0"/>
            <a:alphaOff val="0"/>
          </a:schemeClr>
        </a:solidFill>
        <a:ln w="9525" cap="flat" cmpd="sng" algn="ctr">
          <a:solidFill>
            <a:schemeClr val="accent1">
              <a:alpha val="90000"/>
              <a:hueOff val="0"/>
              <a:satOff val="0"/>
              <a:lumOff val="0"/>
              <a:alphaOff val="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A250ED8F-CD9D-EB42-8648-2F1C6225D2C2}">
      <dsp:nvSpPr>
        <dsp:cNvPr id="0" name=""/>
        <dsp:cNvSpPr/>
      </dsp:nvSpPr>
      <dsp:spPr>
        <a:xfrm>
          <a:off x="910599" y="1392548"/>
          <a:ext cx="7256517" cy="696274"/>
        </a:xfrm>
        <a:prstGeom prst="rect">
          <a:avLst/>
        </a:prstGeom>
        <a:gradFill rotWithShape="0">
          <a:gsLst>
            <a:gs pos="0">
              <a:schemeClr val="accent1">
                <a:alpha val="90000"/>
                <a:hueOff val="0"/>
                <a:satOff val="0"/>
                <a:lumOff val="0"/>
                <a:alphaOff val="-13333"/>
                <a:tint val="100000"/>
                <a:shade val="100000"/>
                <a:satMod val="130000"/>
              </a:schemeClr>
            </a:gs>
            <a:gs pos="100000">
              <a:schemeClr val="accent1">
                <a:alpha val="90000"/>
                <a:hueOff val="0"/>
                <a:satOff val="0"/>
                <a:lumOff val="0"/>
                <a:alphaOff val="-1333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52668" tIns="60960" rIns="60960" bIns="60960" numCol="1" spcCol="1270" anchor="ctr" anchorCtr="0">
          <a:noAutofit/>
        </a:bodyPr>
        <a:lstStyle/>
        <a:p>
          <a:pPr lvl="0" algn="l" defTabSz="1066800">
            <a:lnSpc>
              <a:spcPct val="90000"/>
            </a:lnSpc>
            <a:spcBef>
              <a:spcPct val="0"/>
            </a:spcBef>
            <a:spcAft>
              <a:spcPct val="35000"/>
            </a:spcAft>
          </a:pPr>
          <a:r>
            <a:rPr lang="en-US" sz="2400" kern="1200" dirty="0" smtClean="0"/>
            <a:t>The early spread of English around the world</a:t>
          </a:r>
          <a:endParaRPr lang="en-US" sz="2400" kern="1200" dirty="0"/>
        </a:p>
      </dsp:txBody>
      <dsp:txXfrm>
        <a:off x="910599" y="1392548"/>
        <a:ext cx="7256517" cy="696274"/>
      </dsp:txXfrm>
    </dsp:sp>
    <dsp:sp modelId="{E3F620F7-3B9D-7541-8674-7D2DBC212EAE}">
      <dsp:nvSpPr>
        <dsp:cNvPr id="0" name=""/>
        <dsp:cNvSpPr/>
      </dsp:nvSpPr>
      <dsp:spPr>
        <a:xfrm>
          <a:off x="475427" y="1305514"/>
          <a:ext cx="870342" cy="870342"/>
        </a:xfrm>
        <a:prstGeom prst="ellipse">
          <a:avLst/>
        </a:prstGeom>
        <a:solidFill>
          <a:schemeClr val="lt1">
            <a:hueOff val="0"/>
            <a:satOff val="0"/>
            <a:lumOff val="0"/>
            <a:alphaOff val="0"/>
          </a:schemeClr>
        </a:solidFill>
        <a:ln w="9525" cap="flat" cmpd="sng" algn="ctr">
          <a:solidFill>
            <a:schemeClr val="accent1">
              <a:alpha val="90000"/>
              <a:hueOff val="0"/>
              <a:satOff val="0"/>
              <a:lumOff val="0"/>
              <a:alphaOff val="-13333"/>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0C792B40-ED29-224E-A39E-F2C04F32A6DC}">
      <dsp:nvSpPr>
        <dsp:cNvPr id="0" name=""/>
        <dsp:cNvSpPr/>
      </dsp:nvSpPr>
      <dsp:spPr>
        <a:xfrm>
          <a:off x="910599" y="2437140"/>
          <a:ext cx="7256517" cy="696274"/>
        </a:xfrm>
        <a:prstGeom prst="rect">
          <a:avLst/>
        </a:prstGeom>
        <a:gradFill rotWithShape="0">
          <a:gsLst>
            <a:gs pos="0">
              <a:schemeClr val="accent1">
                <a:alpha val="90000"/>
                <a:hueOff val="0"/>
                <a:satOff val="0"/>
                <a:lumOff val="0"/>
                <a:alphaOff val="-26667"/>
                <a:tint val="100000"/>
                <a:shade val="100000"/>
                <a:satMod val="130000"/>
              </a:schemeClr>
            </a:gs>
            <a:gs pos="100000">
              <a:schemeClr val="accent1">
                <a:alpha val="90000"/>
                <a:hueOff val="0"/>
                <a:satOff val="0"/>
                <a:lumOff val="0"/>
                <a:alphaOff val="-26667"/>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52668" tIns="60960" rIns="60960" bIns="60960" numCol="1" spcCol="1270" anchor="ctr" anchorCtr="0">
          <a:noAutofit/>
        </a:bodyPr>
        <a:lstStyle/>
        <a:p>
          <a:pPr lvl="0" algn="l" defTabSz="1066800">
            <a:lnSpc>
              <a:spcPct val="90000"/>
            </a:lnSpc>
            <a:spcBef>
              <a:spcPct val="0"/>
            </a:spcBef>
            <a:spcAft>
              <a:spcPct val="35000"/>
            </a:spcAft>
          </a:pPr>
          <a:r>
            <a:rPr lang="en-US" sz="2400" kern="1200" dirty="0" smtClean="0"/>
            <a:t>Globalization and the rise of the world’s lingua franca</a:t>
          </a:r>
          <a:endParaRPr lang="en-US" sz="2400" kern="1200" dirty="0"/>
        </a:p>
      </dsp:txBody>
      <dsp:txXfrm>
        <a:off x="910599" y="2437140"/>
        <a:ext cx="7256517" cy="696274"/>
      </dsp:txXfrm>
    </dsp:sp>
    <dsp:sp modelId="{BAA8ADC8-9BD9-1C42-831A-D492F7946EFB}">
      <dsp:nvSpPr>
        <dsp:cNvPr id="0" name=""/>
        <dsp:cNvSpPr/>
      </dsp:nvSpPr>
      <dsp:spPr>
        <a:xfrm>
          <a:off x="475427" y="2350106"/>
          <a:ext cx="870342" cy="870342"/>
        </a:xfrm>
        <a:prstGeom prst="ellipse">
          <a:avLst/>
        </a:prstGeom>
        <a:solidFill>
          <a:schemeClr val="lt1">
            <a:hueOff val="0"/>
            <a:satOff val="0"/>
            <a:lumOff val="0"/>
            <a:alphaOff val="0"/>
          </a:schemeClr>
        </a:solidFill>
        <a:ln w="9525" cap="flat" cmpd="sng" algn="ctr">
          <a:solidFill>
            <a:schemeClr val="accent1">
              <a:alpha val="90000"/>
              <a:hueOff val="0"/>
              <a:satOff val="0"/>
              <a:lumOff val="0"/>
              <a:alphaOff val="-26667"/>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 modelId="{5DF51AED-10DC-FE45-8A5F-DE3EA017A50C}">
      <dsp:nvSpPr>
        <dsp:cNvPr id="0" name=""/>
        <dsp:cNvSpPr/>
      </dsp:nvSpPr>
      <dsp:spPr>
        <a:xfrm>
          <a:off x="511409" y="3481732"/>
          <a:ext cx="7655707" cy="696274"/>
        </a:xfrm>
        <a:prstGeom prst="rect">
          <a:avLst/>
        </a:prstGeom>
        <a:gradFill rotWithShape="0">
          <a:gsLst>
            <a:gs pos="0">
              <a:schemeClr val="accent1">
                <a:alpha val="90000"/>
                <a:hueOff val="0"/>
                <a:satOff val="0"/>
                <a:lumOff val="0"/>
                <a:alphaOff val="-40000"/>
                <a:tint val="100000"/>
                <a:shade val="100000"/>
                <a:satMod val="130000"/>
              </a:schemeClr>
            </a:gs>
            <a:gs pos="100000">
              <a:schemeClr val="accent1">
                <a:alpha val="90000"/>
                <a:hueOff val="0"/>
                <a:satOff val="0"/>
                <a:lumOff val="0"/>
                <a:alphaOff val="-4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552668" tIns="60960" rIns="60960" bIns="60960" numCol="1" spcCol="1270" anchor="ctr" anchorCtr="0">
          <a:noAutofit/>
        </a:bodyPr>
        <a:lstStyle/>
        <a:p>
          <a:pPr lvl="0" algn="l" defTabSz="1066800">
            <a:lnSpc>
              <a:spcPct val="90000"/>
            </a:lnSpc>
            <a:spcBef>
              <a:spcPct val="0"/>
            </a:spcBef>
            <a:spcAft>
              <a:spcPct val="35000"/>
            </a:spcAft>
          </a:pPr>
          <a:r>
            <a:rPr lang="en-US" sz="2400" kern="1200" dirty="0" smtClean="0"/>
            <a:t>Representing English speakers</a:t>
          </a:r>
          <a:endParaRPr lang="en-US" sz="2400" kern="1200" dirty="0"/>
        </a:p>
      </dsp:txBody>
      <dsp:txXfrm>
        <a:off x="511409" y="3481732"/>
        <a:ext cx="7655707" cy="696274"/>
      </dsp:txXfrm>
    </dsp:sp>
    <dsp:sp modelId="{83FEE04A-782B-E540-BC88-CD7193C1AF24}">
      <dsp:nvSpPr>
        <dsp:cNvPr id="0" name=""/>
        <dsp:cNvSpPr/>
      </dsp:nvSpPr>
      <dsp:spPr>
        <a:xfrm>
          <a:off x="76237" y="3394698"/>
          <a:ext cx="870342" cy="870342"/>
        </a:xfrm>
        <a:prstGeom prst="ellipse">
          <a:avLst/>
        </a:prstGeom>
        <a:solidFill>
          <a:schemeClr val="lt1">
            <a:hueOff val="0"/>
            <a:satOff val="0"/>
            <a:lumOff val="0"/>
            <a:alphaOff val="0"/>
          </a:schemeClr>
        </a:solidFill>
        <a:ln w="9525" cap="flat" cmpd="sng" algn="ctr">
          <a:solidFill>
            <a:schemeClr val="accent1">
              <a:alpha val="90000"/>
              <a:hueOff val="0"/>
              <a:satOff val="0"/>
              <a:lumOff val="0"/>
              <a:alphaOff val="-40000"/>
            </a:schemeClr>
          </a:solidFill>
          <a:prstDash val="solid"/>
        </a:ln>
        <a:effectLst>
          <a:outerShdw blurRad="40000" dist="23000" dir="5400000" rotWithShape="0">
            <a:srgbClr val="000000">
              <a:alpha val="35000"/>
            </a:srgbClr>
          </a:outerShdw>
        </a:effectLst>
        <a:scene3d>
          <a:camera prst="orthographicFront"/>
          <a:lightRig rig="threePt" dir="t">
            <a:rot lat="0" lon="0" rev="7500000"/>
          </a:lightRig>
        </a:scene3d>
        <a:sp3d z="152400" extrusionH="63500" prstMaterial="dkEdge">
          <a:bevelT w="120800" h="19050" prst="relaxedInset"/>
          <a:contourClr>
            <a:schemeClr val="bg1"/>
          </a:contourClr>
        </a:sp3d>
      </dsp:spPr>
      <dsp:style>
        <a:lnRef idx="1">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28ED86-8A3C-42B6-ADDD-3FB1A58373E6}">
      <dsp:nvSpPr>
        <dsp:cNvPr id="0" name=""/>
        <dsp:cNvSpPr/>
      </dsp:nvSpPr>
      <dsp:spPr>
        <a:xfrm>
          <a:off x="2509" y="904162"/>
          <a:ext cx="3057776" cy="1223110"/>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AU" sz="1600" kern="1200" dirty="0" smtClean="0"/>
            <a:t>Began with attempts at standardization</a:t>
          </a:r>
          <a:endParaRPr lang="en-GB" sz="1600" kern="1200" dirty="0"/>
        </a:p>
      </dsp:txBody>
      <dsp:txXfrm>
        <a:off x="614064" y="904162"/>
        <a:ext cx="1834666" cy="1223110"/>
      </dsp:txXfrm>
    </dsp:sp>
    <dsp:sp modelId="{A9B78EDF-73CB-4545-A671-7C5FB68FB098}">
      <dsp:nvSpPr>
        <dsp:cNvPr id="0" name=""/>
        <dsp:cNvSpPr/>
      </dsp:nvSpPr>
      <dsp:spPr>
        <a:xfrm>
          <a:off x="2754508" y="904162"/>
          <a:ext cx="3057776" cy="1223110"/>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AU" sz="1600" kern="1200" dirty="0" smtClean="0"/>
            <a:t>Gained momentum with the printing press</a:t>
          </a:r>
        </a:p>
      </dsp:txBody>
      <dsp:txXfrm>
        <a:off x="3366063" y="904162"/>
        <a:ext cx="1834666" cy="1223110"/>
      </dsp:txXfrm>
    </dsp:sp>
    <dsp:sp modelId="{CEB2481B-8217-411D-90EB-C4615D4D562A}">
      <dsp:nvSpPr>
        <dsp:cNvPr id="0" name=""/>
        <dsp:cNvSpPr/>
      </dsp:nvSpPr>
      <dsp:spPr>
        <a:xfrm>
          <a:off x="5506507" y="904162"/>
          <a:ext cx="3057776" cy="1223110"/>
        </a:xfrm>
        <a:prstGeom prst="chevr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lvl="0" algn="ctr" defTabSz="711200">
            <a:lnSpc>
              <a:spcPct val="90000"/>
            </a:lnSpc>
            <a:spcBef>
              <a:spcPct val="0"/>
            </a:spcBef>
            <a:spcAft>
              <a:spcPct val="35000"/>
            </a:spcAft>
          </a:pPr>
          <a:r>
            <a:rPr lang="en-AU" sz="1600" kern="1200" dirty="0" smtClean="0"/>
            <a:t>Cemented itself with the attitudes at the time of prestige associated with the new standard </a:t>
          </a:r>
          <a:endParaRPr lang="en-AU" sz="1600" kern="1200" dirty="0"/>
        </a:p>
      </dsp:txBody>
      <dsp:txXfrm>
        <a:off x="6118062" y="904162"/>
        <a:ext cx="1834666" cy="12231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FAE277-2C72-D24C-9EC5-0254A54819B7}">
      <dsp:nvSpPr>
        <dsp:cNvPr id="0" name=""/>
        <dsp:cNvSpPr/>
      </dsp:nvSpPr>
      <dsp:spPr>
        <a:xfrm>
          <a:off x="4705459" y="2495923"/>
          <a:ext cx="194843" cy="2442041"/>
        </a:xfrm>
        <a:custGeom>
          <a:avLst/>
          <a:gdLst/>
          <a:ahLst/>
          <a:cxnLst/>
          <a:rect l="0" t="0" r="0" b="0"/>
          <a:pathLst>
            <a:path>
              <a:moveTo>
                <a:pt x="0" y="0"/>
              </a:moveTo>
              <a:lnTo>
                <a:pt x="0" y="2442041"/>
              </a:lnTo>
              <a:lnTo>
                <a:pt x="194843" y="244204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FE7617A6-FD9A-254B-A9F7-9B1DB5553BD8}">
      <dsp:nvSpPr>
        <dsp:cNvPr id="0" name=""/>
        <dsp:cNvSpPr/>
      </dsp:nvSpPr>
      <dsp:spPr>
        <a:xfrm>
          <a:off x="4705459" y="2495923"/>
          <a:ext cx="194843" cy="1519781"/>
        </a:xfrm>
        <a:custGeom>
          <a:avLst/>
          <a:gdLst/>
          <a:ahLst/>
          <a:cxnLst/>
          <a:rect l="0" t="0" r="0" b="0"/>
          <a:pathLst>
            <a:path>
              <a:moveTo>
                <a:pt x="0" y="0"/>
              </a:moveTo>
              <a:lnTo>
                <a:pt x="0" y="1519781"/>
              </a:lnTo>
              <a:lnTo>
                <a:pt x="194843" y="151978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DE267BFB-C5CB-634E-B57B-C5DCF1B56968}">
      <dsp:nvSpPr>
        <dsp:cNvPr id="0" name=""/>
        <dsp:cNvSpPr/>
      </dsp:nvSpPr>
      <dsp:spPr>
        <a:xfrm>
          <a:off x="4705459" y="2495923"/>
          <a:ext cx="194843" cy="597520"/>
        </a:xfrm>
        <a:custGeom>
          <a:avLst/>
          <a:gdLst/>
          <a:ahLst/>
          <a:cxnLst/>
          <a:rect l="0" t="0" r="0" b="0"/>
          <a:pathLst>
            <a:path>
              <a:moveTo>
                <a:pt x="0" y="0"/>
              </a:moveTo>
              <a:lnTo>
                <a:pt x="0" y="597520"/>
              </a:lnTo>
              <a:lnTo>
                <a:pt x="194843" y="59752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9AF7E66-E19C-D648-9B9B-D77B71310FA8}">
      <dsp:nvSpPr>
        <dsp:cNvPr id="0" name=""/>
        <dsp:cNvSpPr/>
      </dsp:nvSpPr>
      <dsp:spPr>
        <a:xfrm>
          <a:off x="5179322" y="1573662"/>
          <a:ext cx="91440" cy="272781"/>
        </a:xfrm>
        <a:custGeom>
          <a:avLst/>
          <a:gdLst/>
          <a:ahLst/>
          <a:cxnLst/>
          <a:rect l="0" t="0" r="0" b="0"/>
          <a:pathLst>
            <a:path>
              <a:moveTo>
                <a:pt x="45720" y="0"/>
              </a:moveTo>
              <a:lnTo>
                <a:pt x="45720" y="27278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EA29B9C5-EB50-8941-B10D-07E8DC2F91F0}">
      <dsp:nvSpPr>
        <dsp:cNvPr id="0" name=""/>
        <dsp:cNvSpPr/>
      </dsp:nvSpPr>
      <dsp:spPr>
        <a:xfrm>
          <a:off x="4439172" y="651402"/>
          <a:ext cx="785869" cy="272781"/>
        </a:xfrm>
        <a:custGeom>
          <a:avLst/>
          <a:gdLst/>
          <a:ahLst/>
          <a:cxnLst/>
          <a:rect l="0" t="0" r="0" b="0"/>
          <a:pathLst>
            <a:path>
              <a:moveTo>
                <a:pt x="0" y="0"/>
              </a:moveTo>
              <a:lnTo>
                <a:pt x="0" y="136390"/>
              </a:lnTo>
              <a:lnTo>
                <a:pt x="785869" y="136390"/>
              </a:lnTo>
              <a:lnTo>
                <a:pt x="785869" y="272781"/>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F745DC3-F437-E743-8D0E-5035C29BB723}">
      <dsp:nvSpPr>
        <dsp:cNvPr id="0" name=""/>
        <dsp:cNvSpPr/>
      </dsp:nvSpPr>
      <dsp:spPr>
        <a:xfrm>
          <a:off x="3133719" y="2495923"/>
          <a:ext cx="194843" cy="2442041"/>
        </a:xfrm>
        <a:custGeom>
          <a:avLst/>
          <a:gdLst/>
          <a:ahLst/>
          <a:cxnLst/>
          <a:rect l="0" t="0" r="0" b="0"/>
          <a:pathLst>
            <a:path>
              <a:moveTo>
                <a:pt x="0" y="0"/>
              </a:moveTo>
              <a:lnTo>
                <a:pt x="0" y="2442041"/>
              </a:lnTo>
              <a:lnTo>
                <a:pt x="194843" y="244204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32C4B45-2582-9E42-8616-754528014209}">
      <dsp:nvSpPr>
        <dsp:cNvPr id="0" name=""/>
        <dsp:cNvSpPr/>
      </dsp:nvSpPr>
      <dsp:spPr>
        <a:xfrm>
          <a:off x="3133719" y="2495923"/>
          <a:ext cx="194843" cy="1519781"/>
        </a:xfrm>
        <a:custGeom>
          <a:avLst/>
          <a:gdLst/>
          <a:ahLst/>
          <a:cxnLst/>
          <a:rect l="0" t="0" r="0" b="0"/>
          <a:pathLst>
            <a:path>
              <a:moveTo>
                <a:pt x="0" y="0"/>
              </a:moveTo>
              <a:lnTo>
                <a:pt x="0" y="1519781"/>
              </a:lnTo>
              <a:lnTo>
                <a:pt x="194843" y="151978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A6B58694-E69C-FC4B-AD20-B7335158C08A}">
      <dsp:nvSpPr>
        <dsp:cNvPr id="0" name=""/>
        <dsp:cNvSpPr/>
      </dsp:nvSpPr>
      <dsp:spPr>
        <a:xfrm>
          <a:off x="3133719" y="2495923"/>
          <a:ext cx="194843" cy="597520"/>
        </a:xfrm>
        <a:custGeom>
          <a:avLst/>
          <a:gdLst/>
          <a:ahLst/>
          <a:cxnLst/>
          <a:rect l="0" t="0" r="0" b="0"/>
          <a:pathLst>
            <a:path>
              <a:moveTo>
                <a:pt x="0" y="0"/>
              </a:moveTo>
              <a:lnTo>
                <a:pt x="0" y="597520"/>
              </a:lnTo>
              <a:lnTo>
                <a:pt x="194843" y="597520"/>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BCD3A259-3748-ED4A-93CE-BE970F8348F1}">
      <dsp:nvSpPr>
        <dsp:cNvPr id="0" name=""/>
        <dsp:cNvSpPr/>
      </dsp:nvSpPr>
      <dsp:spPr>
        <a:xfrm>
          <a:off x="3607582" y="1573662"/>
          <a:ext cx="91440" cy="272781"/>
        </a:xfrm>
        <a:custGeom>
          <a:avLst/>
          <a:gdLst/>
          <a:ahLst/>
          <a:cxnLst/>
          <a:rect l="0" t="0" r="0" b="0"/>
          <a:pathLst>
            <a:path>
              <a:moveTo>
                <a:pt x="45720" y="0"/>
              </a:moveTo>
              <a:lnTo>
                <a:pt x="45720" y="272781"/>
              </a:lnTo>
            </a:path>
          </a:pathLst>
        </a:custGeom>
        <a:noFill/>
        <a:ln w="9525" cap="flat" cmpd="sng" algn="ctr">
          <a:solidFill>
            <a:schemeClr val="accent1">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CBD71E3C-433B-6645-A775-974067361951}">
      <dsp:nvSpPr>
        <dsp:cNvPr id="0" name=""/>
        <dsp:cNvSpPr/>
      </dsp:nvSpPr>
      <dsp:spPr>
        <a:xfrm>
          <a:off x="3653302" y="651402"/>
          <a:ext cx="785869" cy="272781"/>
        </a:xfrm>
        <a:custGeom>
          <a:avLst/>
          <a:gdLst/>
          <a:ahLst/>
          <a:cxnLst/>
          <a:rect l="0" t="0" r="0" b="0"/>
          <a:pathLst>
            <a:path>
              <a:moveTo>
                <a:pt x="785869" y="0"/>
              </a:moveTo>
              <a:lnTo>
                <a:pt x="785869" y="136390"/>
              </a:lnTo>
              <a:lnTo>
                <a:pt x="0" y="136390"/>
              </a:lnTo>
              <a:lnTo>
                <a:pt x="0" y="272781"/>
              </a:lnTo>
            </a:path>
          </a:pathLst>
        </a:custGeom>
        <a:noFill/>
        <a:ln w="9525" cap="flat" cmpd="sng" algn="ctr">
          <a:solidFill>
            <a:schemeClr val="accent1">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sp>
    <dsp:sp modelId="{9E3FA159-7D81-3F44-A280-CD0C57DAFF16}">
      <dsp:nvSpPr>
        <dsp:cNvPr id="0" name=""/>
        <dsp:cNvSpPr/>
      </dsp:nvSpPr>
      <dsp:spPr>
        <a:xfrm>
          <a:off x="3789693" y="1923"/>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British Empire</a:t>
          </a:r>
          <a:endParaRPr lang="en-US" sz="1500" kern="1200" dirty="0"/>
        </a:p>
      </dsp:txBody>
      <dsp:txXfrm>
        <a:off x="3789693" y="1923"/>
        <a:ext cx="1298958" cy="649479"/>
      </dsp:txXfrm>
    </dsp:sp>
    <dsp:sp modelId="{32E29CF7-9EDB-5744-8BFD-4ECC4D6DB6C9}">
      <dsp:nvSpPr>
        <dsp:cNvPr id="0" name=""/>
        <dsp:cNvSpPr/>
      </dsp:nvSpPr>
      <dsp:spPr>
        <a:xfrm>
          <a:off x="3003823" y="924183"/>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1st diaspora (migration)</a:t>
          </a:r>
          <a:endParaRPr lang="en-US" sz="1500" kern="1200" dirty="0"/>
        </a:p>
      </dsp:txBody>
      <dsp:txXfrm>
        <a:off x="3003823" y="924183"/>
        <a:ext cx="1298958" cy="649479"/>
      </dsp:txXfrm>
    </dsp:sp>
    <dsp:sp modelId="{38C6F02B-8A81-0946-BD37-DD88BA3A9F8B}">
      <dsp:nvSpPr>
        <dsp:cNvPr id="0" name=""/>
        <dsp:cNvSpPr/>
      </dsp:nvSpPr>
      <dsp:spPr>
        <a:xfrm>
          <a:off x="3003823" y="1846444"/>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Creation of new ENL colonies</a:t>
          </a:r>
          <a:endParaRPr lang="en-US" sz="1500" kern="1200" dirty="0"/>
        </a:p>
      </dsp:txBody>
      <dsp:txXfrm>
        <a:off x="3003823" y="1846444"/>
        <a:ext cx="1298958" cy="649479"/>
      </dsp:txXfrm>
    </dsp:sp>
    <dsp:sp modelId="{B36A9F8D-3680-9F4D-AE9D-BF37898421AB}">
      <dsp:nvSpPr>
        <dsp:cNvPr id="0" name=""/>
        <dsp:cNvSpPr/>
      </dsp:nvSpPr>
      <dsp:spPr>
        <a:xfrm>
          <a:off x="3328563" y="2768704"/>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North America</a:t>
          </a:r>
          <a:endParaRPr lang="en-US" sz="1500" kern="1200" dirty="0"/>
        </a:p>
      </dsp:txBody>
      <dsp:txXfrm>
        <a:off x="3328563" y="2768704"/>
        <a:ext cx="1298958" cy="649479"/>
      </dsp:txXfrm>
    </dsp:sp>
    <dsp:sp modelId="{A557D88C-E99B-F448-B740-11B9FDC2C7A2}">
      <dsp:nvSpPr>
        <dsp:cNvPr id="0" name=""/>
        <dsp:cNvSpPr/>
      </dsp:nvSpPr>
      <dsp:spPr>
        <a:xfrm>
          <a:off x="3328563" y="3690965"/>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Australia and New Zealand</a:t>
          </a:r>
          <a:endParaRPr lang="en-US" sz="1500" kern="1200" dirty="0"/>
        </a:p>
      </dsp:txBody>
      <dsp:txXfrm>
        <a:off x="3328563" y="3690965"/>
        <a:ext cx="1298958" cy="649479"/>
      </dsp:txXfrm>
    </dsp:sp>
    <dsp:sp modelId="{F88885D8-A35D-AB47-B572-916C69A188B6}">
      <dsp:nvSpPr>
        <dsp:cNvPr id="0" name=""/>
        <dsp:cNvSpPr/>
      </dsp:nvSpPr>
      <dsp:spPr>
        <a:xfrm>
          <a:off x="3328563" y="4613225"/>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Caribbean</a:t>
          </a:r>
          <a:endParaRPr lang="en-US" sz="1500" kern="1200" dirty="0"/>
        </a:p>
      </dsp:txBody>
      <dsp:txXfrm>
        <a:off x="3328563" y="4613225"/>
        <a:ext cx="1298958" cy="649479"/>
      </dsp:txXfrm>
    </dsp:sp>
    <dsp:sp modelId="{6FEFCD17-158C-FE4B-86FE-E7FF6A0A3AF6}">
      <dsp:nvSpPr>
        <dsp:cNvPr id="0" name=""/>
        <dsp:cNvSpPr/>
      </dsp:nvSpPr>
      <dsp:spPr>
        <a:xfrm>
          <a:off x="4575563" y="924183"/>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2nd diaspora (trade colonies) </a:t>
          </a:r>
        </a:p>
      </dsp:txBody>
      <dsp:txXfrm>
        <a:off x="4575563" y="924183"/>
        <a:ext cx="1298958" cy="649479"/>
      </dsp:txXfrm>
    </dsp:sp>
    <dsp:sp modelId="{EF003A91-3D6B-C148-A3D2-94CA423D68BD}">
      <dsp:nvSpPr>
        <dsp:cNvPr id="0" name=""/>
        <dsp:cNvSpPr/>
      </dsp:nvSpPr>
      <dsp:spPr>
        <a:xfrm>
          <a:off x="4575563" y="1846444"/>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Creation of new ESL colonies</a:t>
          </a:r>
          <a:endParaRPr lang="en-US" sz="1500" kern="1200" dirty="0"/>
        </a:p>
      </dsp:txBody>
      <dsp:txXfrm>
        <a:off x="4575563" y="1846444"/>
        <a:ext cx="1298958" cy="649479"/>
      </dsp:txXfrm>
    </dsp:sp>
    <dsp:sp modelId="{92E55009-12BA-1242-A482-F83DF54079E4}">
      <dsp:nvSpPr>
        <dsp:cNvPr id="0" name=""/>
        <dsp:cNvSpPr/>
      </dsp:nvSpPr>
      <dsp:spPr>
        <a:xfrm>
          <a:off x="4900302" y="2768704"/>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Singapore</a:t>
          </a:r>
          <a:endParaRPr lang="en-US" sz="1500" kern="1200" dirty="0"/>
        </a:p>
      </dsp:txBody>
      <dsp:txXfrm>
        <a:off x="4900302" y="2768704"/>
        <a:ext cx="1298958" cy="649479"/>
      </dsp:txXfrm>
    </dsp:sp>
    <dsp:sp modelId="{2A29772D-6DD7-5143-88AF-1B3502AF7B3C}">
      <dsp:nvSpPr>
        <dsp:cNvPr id="0" name=""/>
        <dsp:cNvSpPr/>
      </dsp:nvSpPr>
      <dsp:spPr>
        <a:xfrm>
          <a:off x="4900302" y="3690965"/>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India</a:t>
          </a:r>
          <a:endParaRPr lang="en-US" sz="1500" kern="1200" dirty="0"/>
        </a:p>
      </dsp:txBody>
      <dsp:txXfrm>
        <a:off x="4900302" y="3690965"/>
        <a:ext cx="1298958" cy="649479"/>
      </dsp:txXfrm>
    </dsp:sp>
    <dsp:sp modelId="{E386B04D-D49A-824B-A4C4-65994A0459B8}">
      <dsp:nvSpPr>
        <dsp:cNvPr id="0" name=""/>
        <dsp:cNvSpPr/>
      </dsp:nvSpPr>
      <dsp:spPr>
        <a:xfrm>
          <a:off x="4900302" y="4613225"/>
          <a:ext cx="1298958" cy="649479"/>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 tIns="9525" rIns="9525" bIns="9525" numCol="1" spcCol="1270" anchor="ctr" anchorCtr="0">
          <a:noAutofit/>
        </a:bodyPr>
        <a:lstStyle/>
        <a:p>
          <a:pPr lvl="0" algn="ctr" defTabSz="666750">
            <a:lnSpc>
              <a:spcPct val="90000"/>
            </a:lnSpc>
            <a:spcBef>
              <a:spcPct val="0"/>
            </a:spcBef>
            <a:spcAft>
              <a:spcPct val="35000"/>
            </a:spcAft>
          </a:pPr>
          <a:r>
            <a:rPr lang="en-US" sz="1500" kern="1200" dirty="0" smtClean="0"/>
            <a:t>West African coast</a:t>
          </a:r>
          <a:endParaRPr lang="en-US" sz="1500" kern="1200" dirty="0"/>
        </a:p>
      </dsp:txBody>
      <dsp:txXfrm>
        <a:off x="4900302" y="4613225"/>
        <a:ext cx="1298958" cy="64947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64516E-F086-8447-81C5-7F133E1EE1E0}">
      <dsp:nvSpPr>
        <dsp:cNvPr id="0" name=""/>
        <dsp:cNvSpPr/>
      </dsp:nvSpPr>
      <dsp:spPr>
        <a:xfrm>
          <a:off x="6288707" y="3553237"/>
          <a:ext cx="252779" cy="775191"/>
        </a:xfrm>
        <a:custGeom>
          <a:avLst/>
          <a:gdLst/>
          <a:ahLst/>
          <a:cxnLst/>
          <a:rect l="0" t="0" r="0" b="0"/>
          <a:pathLst>
            <a:path>
              <a:moveTo>
                <a:pt x="0" y="0"/>
              </a:moveTo>
              <a:lnTo>
                <a:pt x="0" y="775191"/>
              </a:lnTo>
              <a:lnTo>
                <a:pt x="252779" y="775191"/>
              </a:lnTo>
            </a:path>
          </a:pathLst>
        </a:custGeom>
        <a:noFill/>
        <a:ln w="25400" cap="flat" cmpd="sng" algn="ctr">
          <a:solidFill>
            <a:schemeClr val="dk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079BF0D-D840-C441-918E-94CC73229061}">
      <dsp:nvSpPr>
        <dsp:cNvPr id="0" name=""/>
        <dsp:cNvSpPr/>
      </dsp:nvSpPr>
      <dsp:spPr>
        <a:xfrm>
          <a:off x="6917067" y="2356746"/>
          <a:ext cx="91440" cy="353891"/>
        </a:xfrm>
        <a:custGeom>
          <a:avLst/>
          <a:gdLst/>
          <a:ahLst/>
          <a:cxnLst/>
          <a:rect l="0" t="0" r="0" b="0"/>
          <a:pathLst>
            <a:path>
              <a:moveTo>
                <a:pt x="45720" y="0"/>
              </a:moveTo>
              <a:lnTo>
                <a:pt x="45720" y="353891"/>
              </a:lnTo>
            </a:path>
          </a:pathLst>
        </a:custGeom>
        <a:noFill/>
        <a:ln w="25400" cap="flat" cmpd="sng" algn="ctr">
          <a:solidFill>
            <a:schemeClr val="dk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6C8177C-675C-4649-B4A7-572A0390585C}">
      <dsp:nvSpPr>
        <dsp:cNvPr id="0" name=""/>
        <dsp:cNvSpPr/>
      </dsp:nvSpPr>
      <dsp:spPr>
        <a:xfrm>
          <a:off x="3904150" y="1160254"/>
          <a:ext cx="3058637" cy="353891"/>
        </a:xfrm>
        <a:custGeom>
          <a:avLst/>
          <a:gdLst/>
          <a:ahLst/>
          <a:cxnLst/>
          <a:rect l="0" t="0" r="0" b="0"/>
          <a:pathLst>
            <a:path>
              <a:moveTo>
                <a:pt x="0" y="0"/>
              </a:moveTo>
              <a:lnTo>
                <a:pt x="0" y="176945"/>
              </a:lnTo>
              <a:lnTo>
                <a:pt x="3058637" y="176945"/>
              </a:lnTo>
              <a:lnTo>
                <a:pt x="3058637" y="353891"/>
              </a:lnTo>
            </a:path>
          </a:pathLst>
        </a:custGeom>
        <a:noFill/>
        <a:ln w="25400" cap="flat" cmpd="sng" algn="ctr">
          <a:solidFill>
            <a:schemeClr val="dk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F1D9CA-A482-194E-B96E-975F88FB1047}">
      <dsp:nvSpPr>
        <dsp:cNvPr id="0" name=""/>
        <dsp:cNvSpPr/>
      </dsp:nvSpPr>
      <dsp:spPr>
        <a:xfrm>
          <a:off x="4249615" y="3553237"/>
          <a:ext cx="252779" cy="775191"/>
        </a:xfrm>
        <a:custGeom>
          <a:avLst/>
          <a:gdLst/>
          <a:ahLst/>
          <a:cxnLst/>
          <a:rect l="0" t="0" r="0" b="0"/>
          <a:pathLst>
            <a:path>
              <a:moveTo>
                <a:pt x="0" y="0"/>
              </a:moveTo>
              <a:lnTo>
                <a:pt x="0" y="775191"/>
              </a:lnTo>
              <a:lnTo>
                <a:pt x="252779" y="775191"/>
              </a:lnTo>
            </a:path>
          </a:pathLst>
        </a:custGeom>
        <a:noFill/>
        <a:ln w="25400" cap="flat" cmpd="sng" algn="ctr">
          <a:solidFill>
            <a:schemeClr val="dk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2A5E167-1F38-A74A-AAC3-52229C0BE726}">
      <dsp:nvSpPr>
        <dsp:cNvPr id="0" name=""/>
        <dsp:cNvSpPr/>
      </dsp:nvSpPr>
      <dsp:spPr>
        <a:xfrm>
          <a:off x="4877975" y="2356746"/>
          <a:ext cx="91440" cy="353891"/>
        </a:xfrm>
        <a:custGeom>
          <a:avLst/>
          <a:gdLst/>
          <a:ahLst/>
          <a:cxnLst/>
          <a:rect l="0" t="0" r="0" b="0"/>
          <a:pathLst>
            <a:path>
              <a:moveTo>
                <a:pt x="45720" y="0"/>
              </a:moveTo>
              <a:lnTo>
                <a:pt x="45720" y="353891"/>
              </a:lnTo>
            </a:path>
          </a:pathLst>
        </a:custGeom>
        <a:noFill/>
        <a:ln w="25400" cap="flat" cmpd="sng" algn="ctr">
          <a:solidFill>
            <a:schemeClr val="dk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21EC4F-1039-2B41-A44C-0275BC07B95D}">
      <dsp:nvSpPr>
        <dsp:cNvPr id="0" name=""/>
        <dsp:cNvSpPr/>
      </dsp:nvSpPr>
      <dsp:spPr>
        <a:xfrm>
          <a:off x="3904150" y="1160254"/>
          <a:ext cx="1019545" cy="353891"/>
        </a:xfrm>
        <a:custGeom>
          <a:avLst/>
          <a:gdLst/>
          <a:ahLst/>
          <a:cxnLst/>
          <a:rect l="0" t="0" r="0" b="0"/>
          <a:pathLst>
            <a:path>
              <a:moveTo>
                <a:pt x="0" y="0"/>
              </a:moveTo>
              <a:lnTo>
                <a:pt x="0" y="176945"/>
              </a:lnTo>
              <a:lnTo>
                <a:pt x="1019545" y="176945"/>
              </a:lnTo>
              <a:lnTo>
                <a:pt x="1019545" y="353891"/>
              </a:lnTo>
            </a:path>
          </a:pathLst>
        </a:custGeom>
        <a:noFill/>
        <a:ln w="25400" cap="flat" cmpd="sng" algn="ctr">
          <a:solidFill>
            <a:schemeClr val="dk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F5A4B5-81FE-D246-BC02-B0BD8BE80ADA}">
      <dsp:nvSpPr>
        <dsp:cNvPr id="0" name=""/>
        <dsp:cNvSpPr/>
      </dsp:nvSpPr>
      <dsp:spPr>
        <a:xfrm>
          <a:off x="2210524" y="3553237"/>
          <a:ext cx="252779" cy="775191"/>
        </a:xfrm>
        <a:custGeom>
          <a:avLst/>
          <a:gdLst/>
          <a:ahLst/>
          <a:cxnLst/>
          <a:rect l="0" t="0" r="0" b="0"/>
          <a:pathLst>
            <a:path>
              <a:moveTo>
                <a:pt x="0" y="0"/>
              </a:moveTo>
              <a:lnTo>
                <a:pt x="0" y="775191"/>
              </a:lnTo>
              <a:lnTo>
                <a:pt x="252779" y="775191"/>
              </a:lnTo>
            </a:path>
          </a:pathLst>
        </a:custGeom>
        <a:noFill/>
        <a:ln w="25400" cap="flat" cmpd="sng" algn="ctr">
          <a:solidFill>
            <a:schemeClr val="dk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AF7E66-E19C-D648-9B9B-D77B71310FA8}">
      <dsp:nvSpPr>
        <dsp:cNvPr id="0" name=""/>
        <dsp:cNvSpPr/>
      </dsp:nvSpPr>
      <dsp:spPr>
        <a:xfrm>
          <a:off x="2838884" y="2356746"/>
          <a:ext cx="91440" cy="353891"/>
        </a:xfrm>
        <a:custGeom>
          <a:avLst/>
          <a:gdLst/>
          <a:ahLst/>
          <a:cxnLst/>
          <a:rect l="0" t="0" r="0" b="0"/>
          <a:pathLst>
            <a:path>
              <a:moveTo>
                <a:pt x="45720" y="0"/>
              </a:moveTo>
              <a:lnTo>
                <a:pt x="45720" y="353891"/>
              </a:lnTo>
            </a:path>
          </a:pathLst>
        </a:custGeom>
        <a:noFill/>
        <a:ln w="25400" cap="flat" cmpd="sng" algn="ctr">
          <a:solidFill>
            <a:schemeClr val="dk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A29B9C5-EB50-8941-B10D-07E8DC2F91F0}">
      <dsp:nvSpPr>
        <dsp:cNvPr id="0" name=""/>
        <dsp:cNvSpPr/>
      </dsp:nvSpPr>
      <dsp:spPr>
        <a:xfrm>
          <a:off x="2884604" y="1160254"/>
          <a:ext cx="1019545" cy="353891"/>
        </a:xfrm>
        <a:custGeom>
          <a:avLst/>
          <a:gdLst/>
          <a:ahLst/>
          <a:cxnLst/>
          <a:rect l="0" t="0" r="0" b="0"/>
          <a:pathLst>
            <a:path>
              <a:moveTo>
                <a:pt x="1019545" y="0"/>
              </a:moveTo>
              <a:lnTo>
                <a:pt x="1019545" y="176945"/>
              </a:lnTo>
              <a:lnTo>
                <a:pt x="0" y="176945"/>
              </a:lnTo>
              <a:lnTo>
                <a:pt x="0" y="353891"/>
              </a:lnTo>
            </a:path>
          </a:pathLst>
        </a:custGeom>
        <a:noFill/>
        <a:ln w="25400" cap="flat" cmpd="sng" algn="ctr">
          <a:solidFill>
            <a:schemeClr val="dk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462A17-4721-3D4C-8184-6956FC4E0B3B}">
      <dsp:nvSpPr>
        <dsp:cNvPr id="0" name=""/>
        <dsp:cNvSpPr/>
      </dsp:nvSpPr>
      <dsp:spPr>
        <a:xfrm>
          <a:off x="171433" y="3553237"/>
          <a:ext cx="252779" cy="775191"/>
        </a:xfrm>
        <a:custGeom>
          <a:avLst/>
          <a:gdLst/>
          <a:ahLst/>
          <a:cxnLst/>
          <a:rect l="0" t="0" r="0" b="0"/>
          <a:pathLst>
            <a:path>
              <a:moveTo>
                <a:pt x="0" y="0"/>
              </a:moveTo>
              <a:lnTo>
                <a:pt x="0" y="775191"/>
              </a:lnTo>
              <a:lnTo>
                <a:pt x="252779" y="775191"/>
              </a:lnTo>
            </a:path>
          </a:pathLst>
        </a:custGeom>
        <a:noFill/>
        <a:ln w="25400" cap="flat" cmpd="sng" algn="ctr">
          <a:solidFill>
            <a:schemeClr val="dk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D3A259-3748-ED4A-93CE-BE970F8348F1}">
      <dsp:nvSpPr>
        <dsp:cNvPr id="0" name=""/>
        <dsp:cNvSpPr/>
      </dsp:nvSpPr>
      <dsp:spPr>
        <a:xfrm>
          <a:off x="799793" y="2356746"/>
          <a:ext cx="91440" cy="353891"/>
        </a:xfrm>
        <a:custGeom>
          <a:avLst/>
          <a:gdLst/>
          <a:ahLst/>
          <a:cxnLst/>
          <a:rect l="0" t="0" r="0" b="0"/>
          <a:pathLst>
            <a:path>
              <a:moveTo>
                <a:pt x="45720" y="0"/>
              </a:moveTo>
              <a:lnTo>
                <a:pt x="45720" y="353891"/>
              </a:lnTo>
            </a:path>
          </a:pathLst>
        </a:custGeom>
        <a:noFill/>
        <a:ln w="25400" cap="flat" cmpd="sng" algn="ctr">
          <a:solidFill>
            <a:schemeClr val="dk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BD71E3C-433B-6645-A775-974067361951}">
      <dsp:nvSpPr>
        <dsp:cNvPr id="0" name=""/>
        <dsp:cNvSpPr/>
      </dsp:nvSpPr>
      <dsp:spPr>
        <a:xfrm>
          <a:off x="845513" y="1160254"/>
          <a:ext cx="3058637" cy="353891"/>
        </a:xfrm>
        <a:custGeom>
          <a:avLst/>
          <a:gdLst/>
          <a:ahLst/>
          <a:cxnLst/>
          <a:rect l="0" t="0" r="0" b="0"/>
          <a:pathLst>
            <a:path>
              <a:moveTo>
                <a:pt x="3058637" y="0"/>
              </a:moveTo>
              <a:lnTo>
                <a:pt x="3058637" y="176945"/>
              </a:lnTo>
              <a:lnTo>
                <a:pt x="0" y="176945"/>
              </a:lnTo>
              <a:lnTo>
                <a:pt x="0" y="353891"/>
              </a:lnTo>
            </a:path>
          </a:pathLst>
        </a:custGeom>
        <a:noFill/>
        <a:ln w="25400" cap="flat" cmpd="sng" algn="ctr">
          <a:solidFill>
            <a:schemeClr val="dk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FA159-7D81-3F44-A280-CD0C57DAFF16}">
      <dsp:nvSpPr>
        <dsp:cNvPr id="0" name=""/>
        <dsp:cNvSpPr/>
      </dsp:nvSpPr>
      <dsp:spPr>
        <a:xfrm>
          <a:off x="3061550" y="317654"/>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English</a:t>
          </a:r>
          <a:endParaRPr lang="en-US" sz="1400" kern="1200" dirty="0"/>
        </a:p>
      </dsp:txBody>
      <dsp:txXfrm>
        <a:off x="3061550" y="317654"/>
        <a:ext cx="1685199" cy="842599"/>
      </dsp:txXfrm>
    </dsp:sp>
    <dsp:sp modelId="{32E29CF7-9EDB-5744-8BFD-4ECC4D6DB6C9}">
      <dsp:nvSpPr>
        <dsp:cNvPr id="0" name=""/>
        <dsp:cNvSpPr/>
      </dsp:nvSpPr>
      <dsp:spPr>
        <a:xfrm>
          <a:off x="2913" y="1514146"/>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Channel One</a:t>
          </a:r>
          <a:endParaRPr lang="en-US" sz="1400" kern="1200" dirty="0"/>
        </a:p>
      </dsp:txBody>
      <dsp:txXfrm>
        <a:off x="2913" y="1514146"/>
        <a:ext cx="1685199" cy="842599"/>
      </dsp:txXfrm>
    </dsp:sp>
    <dsp:sp modelId="{38C6F02B-8A81-0946-BD37-DD88BA3A9F8B}">
      <dsp:nvSpPr>
        <dsp:cNvPr id="0" name=""/>
        <dsp:cNvSpPr/>
      </dsp:nvSpPr>
      <dsp:spPr>
        <a:xfrm>
          <a:off x="2913" y="2710637"/>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a:t>Settler </a:t>
          </a:r>
          <a:r>
            <a:rPr lang="en-US" sz="1400" kern="1200" dirty="0" smtClean="0"/>
            <a:t>colonization</a:t>
          </a:r>
          <a:endParaRPr lang="en-US" sz="1400" kern="1200" dirty="0"/>
        </a:p>
      </dsp:txBody>
      <dsp:txXfrm>
        <a:off x="2913" y="2710637"/>
        <a:ext cx="1685199" cy="842599"/>
      </dsp:txXfrm>
    </dsp:sp>
    <dsp:sp modelId="{CE90240A-94E8-2248-8028-44FB10B22245}">
      <dsp:nvSpPr>
        <dsp:cNvPr id="0" name=""/>
        <dsp:cNvSpPr/>
      </dsp:nvSpPr>
      <dsp:spPr>
        <a:xfrm>
          <a:off x="424213" y="3907129"/>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a:t>e.g. the spread of English </a:t>
          </a:r>
          <a:r>
            <a:rPr lang="en-US" sz="1400" kern="1200" dirty="0" smtClean="0"/>
            <a:t>to </a:t>
          </a:r>
          <a:r>
            <a:rPr lang="en-US" sz="1400" kern="1200" dirty="0"/>
            <a:t>convict settlements in Australia</a:t>
          </a:r>
        </a:p>
      </dsp:txBody>
      <dsp:txXfrm>
        <a:off x="424213" y="3907129"/>
        <a:ext cx="1685199" cy="842599"/>
      </dsp:txXfrm>
    </dsp:sp>
    <dsp:sp modelId="{6FEFCD17-158C-FE4B-86FE-E7FF6A0A3AF6}">
      <dsp:nvSpPr>
        <dsp:cNvPr id="0" name=""/>
        <dsp:cNvSpPr/>
      </dsp:nvSpPr>
      <dsp:spPr>
        <a:xfrm>
          <a:off x="2042004" y="1514146"/>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Channel Two </a:t>
          </a:r>
        </a:p>
      </dsp:txBody>
      <dsp:txXfrm>
        <a:off x="2042004" y="1514146"/>
        <a:ext cx="1685199" cy="842599"/>
      </dsp:txXfrm>
    </dsp:sp>
    <dsp:sp modelId="{EF003A91-3D6B-C148-A3D2-94CA423D68BD}">
      <dsp:nvSpPr>
        <dsp:cNvPr id="0" name=""/>
        <dsp:cNvSpPr/>
      </dsp:nvSpPr>
      <dsp:spPr>
        <a:xfrm>
          <a:off x="2042004" y="2710637"/>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Slavery</a:t>
          </a:r>
          <a:endParaRPr lang="en-US" sz="1400" kern="1200" dirty="0"/>
        </a:p>
      </dsp:txBody>
      <dsp:txXfrm>
        <a:off x="2042004" y="2710637"/>
        <a:ext cx="1685199" cy="842599"/>
      </dsp:txXfrm>
    </dsp:sp>
    <dsp:sp modelId="{79272697-F62A-3A46-9B76-909CCE4259CD}">
      <dsp:nvSpPr>
        <dsp:cNvPr id="0" name=""/>
        <dsp:cNvSpPr/>
      </dsp:nvSpPr>
      <dsp:spPr>
        <a:xfrm>
          <a:off x="2463304" y="3907129"/>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a:t>e.g. the spread of English to </a:t>
          </a:r>
          <a:r>
            <a:rPr lang="en-US" sz="1400" kern="1200" dirty="0" smtClean="0"/>
            <a:t>plantations in </a:t>
          </a:r>
          <a:r>
            <a:rPr lang="en-US" sz="1400" kern="1200" dirty="0"/>
            <a:t>Jamaica</a:t>
          </a:r>
        </a:p>
      </dsp:txBody>
      <dsp:txXfrm>
        <a:off x="2463304" y="3907129"/>
        <a:ext cx="1685199" cy="842599"/>
      </dsp:txXfrm>
    </dsp:sp>
    <dsp:sp modelId="{5149B94A-7E14-E04F-8513-207DABCF844B}">
      <dsp:nvSpPr>
        <dsp:cNvPr id="0" name=""/>
        <dsp:cNvSpPr/>
      </dsp:nvSpPr>
      <dsp:spPr>
        <a:xfrm>
          <a:off x="4081096" y="1514146"/>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a:t>Channel Three</a:t>
          </a:r>
        </a:p>
      </dsp:txBody>
      <dsp:txXfrm>
        <a:off x="4081096" y="1514146"/>
        <a:ext cx="1685199" cy="842599"/>
      </dsp:txXfrm>
    </dsp:sp>
    <dsp:sp modelId="{C7BAC629-F41F-7F49-B852-4F88D76F2E8A}">
      <dsp:nvSpPr>
        <dsp:cNvPr id="0" name=""/>
        <dsp:cNvSpPr/>
      </dsp:nvSpPr>
      <dsp:spPr>
        <a:xfrm>
          <a:off x="4081096" y="2710637"/>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a:t>Trade </a:t>
          </a:r>
          <a:r>
            <a:rPr lang="en-US" sz="1400" kern="1200" dirty="0" smtClean="0"/>
            <a:t>and</a:t>
          </a:r>
          <a:br>
            <a:rPr lang="en-US" sz="1400" kern="1200" dirty="0" smtClean="0"/>
          </a:br>
          <a:r>
            <a:rPr lang="en-US" sz="1400" kern="1200" dirty="0" smtClean="0"/>
            <a:t>exploitation</a:t>
          </a:r>
          <a:br>
            <a:rPr lang="en-US" sz="1400" kern="1200" dirty="0" smtClean="0"/>
          </a:br>
          <a:r>
            <a:rPr lang="en-US" sz="1400" kern="1200" dirty="0" smtClean="0"/>
            <a:t>colonies</a:t>
          </a:r>
          <a:endParaRPr lang="en-US" sz="1400" kern="1200" dirty="0"/>
        </a:p>
      </dsp:txBody>
      <dsp:txXfrm>
        <a:off x="4081096" y="2710637"/>
        <a:ext cx="1685199" cy="842599"/>
      </dsp:txXfrm>
    </dsp:sp>
    <dsp:sp modelId="{B66A5DB1-17C6-8E4B-A1D6-B7105593EEA9}">
      <dsp:nvSpPr>
        <dsp:cNvPr id="0" name=""/>
        <dsp:cNvSpPr/>
      </dsp:nvSpPr>
      <dsp:spPr>
        <a:xfrm>
          <a:off x="4502395" y="3907129"/>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a:t>e.g. the spread of English to local trading ports in India</a:t>
          </a:r>
        </a:p>
      </dsp:txBody>
      <dsp:txXfrm>
        <a:off x="4502395" y="3907129"/>
        <a:ext cx="1685199" cy="842599"/>
      </dsp:txXfrm>
    </dsp:sp>
    <dsp:sp modelId="{A896DD88-472D-9E43-9E20-560D659306A7}">
      <dsp:nvSpPr>
        <dsp:cNvPr id="0" name=""/>
        <dsp:cNvSpPr/>
      </dsp:nvSpPr>
      <dsp:spPr>
        <a:xfrm>
          <a:off x="6120187" y="1514146"/>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a:t>Channel Four</a:t>
          </a:r>
        </a:p>
      </dsp:txBody>
      <dsp:txXfrm>
        <a:off x="6120187" y="1514146"/>
        <a:ext cx="1685199" cy="842599"/>
      </dsp:txXfrm>
    </dsp:sp>
    <dsp:sp modelId="{512D90CE-3519-C149-B19D-87824648F08A}">
      <dsp:nvSpPr>
        <dsp:cNvPr id="0" name=""/>
        <dsp:cNvSpPr/>
      </dsp:nvSpPr>
      <dsp:spPr>
        <a:xfrm>
          <a:off x="6120187" y="2710637"/>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a:t>Globalization</a:t>
          </a:r>
        </a:p>
      </dsp:txBody>
      <dsp:txXfrm>
        <a:off x="6120187" y="2710637"/>
        <a:ext cx="1685199" cy="842599"/>
      </dsp:txXfrm>
    </dsp:sp>
    <dsp:sp modelId="{CC9E22C4-18F5-0344-BC03-27C4D3B2AF24}">
      <dsp:nvSpPr>
        <dsp:cNvPr id="0" name=""/>
        <dsp:cNvSpPr/>
      </dsp:nvSpPr>
      <dsp:spPr>
        <a:xfrm>
          <a:off x="6541487" y="3907129"/>
          <a:ext cx="1685199" cy="842599"/>
        </a:xfrm>
        <a:prstGeom prst="rect">
          <a:avLst/>
        </a:prstGeom>
        <a:solidFill>
          <a:schemeClr val="lt1">
            <a:hueOff val="0"/>
            <a:satOff val="0"/>
            <a:lumOff val="0"/>
            <a:alphaOff val="0"/>
          </a:schemeClr>
        </a:solidFill>
        <a:ln w="38100" cap="flat" cmpd="sng" algn="ctr">
          <a:solidFill>
            <a:schemeClr val="dk1">
              <a:shade val="80000"/>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a:t>e.g. the spread of English to</a:t>
          </a:r>
          <a:r>
            <a:rPr lang="en-US" sz="1400" kern="1200" dirty="0" smtClean="0"/>
            <a:t> China</a:t>
          </a:r>
          <a:endParaRPr lang="en-US" sz="1400" kern="1200" dirty="0"/>
        </a:p>
      </dsp:txBody>
      <dsp:txXfrm>
        <a:off x="6541487" y="3907129"/>
        <a:ext cx="1685199" cy="842599"/>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C52BF7A-5457-924B-A6CC-E4F85FCB4609}" type="datetimeFigureOut">
              <a:rPr lang="en-US" smtClean="0"/>
              <a:pPr/>
              <a:t>4/16/2015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8DA1406-8607-B74B-9ACB-EF922D973C8F}" type="slidenum">
              <a:rPr lang="en-US" smtClean="0"/>
              <a:pPr/>
              <a:t>‹#›</a:t>
            </a:fld>
            <a:endParaRPr lang="en-US"/>
          </a:p>
        </p:txBody>
      </p:sp>
    </p:spTree>
    <p:extLst>
      <p:ext uri="{BB962C8B-B14F-4D97-AF65-F5344CB8AC3E}">
        <p14:creationId xmlns:p14="http://schemas.microsoft.com/office/powerpoint/2010/main" val="445025230"/>
      </p:ext>
    </p:extLst>
  </p:cSld>
  <p:clrMap bg1="lt1" tx1="dk1" bg2="lt2" tx2="dk2" accent1="accent1" accent2="accent2" accent3="accent3" accent4="accent4" accent5="accent5" accent6="accent6" hlink="hlink" folHlink="folHlink"/>
</p:handoutMaster>
</file>

<file path=ppt/media/image1.tiff>
</file>

<file path=ppt/media/image2.png>
</file>

<file path=ppt/media/image3.jpeg>
</file>

<file path=ppt/media/image4.png>
</file>

<file path=ppt/media/image5.png>
</file>

<file path=ppt/media/image6.png>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5228336-7BD0-4F9E-BA6D-E1FF767173FA}" type="datetimeFigureOut">
              <a:rPr lang="en-GB" smtClean="0"/>
              <a:pPr/>
              <a:t>16/04/2015</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E0E7EAD-9ED2-4030-A495-38CDE2BACE78}" type="slidenum">
              <a:rPr lang="en-GB" smtClean="0"/>
              <a:pPr/>
              <a:t>‹#›</a:t>
            </a:fld>
            <a:endParaRPr lang="en-GB"/>
          </a:p>
        </p:txBody>
      </p:sp>
    </p:spTree>
    <p:extLst>
      <p:ext uri="{BB962C8B-B14F-4D97-AF65-F5344CB8AC3E}">
        <p14:creationId xmlns:p14="http://schemas.microsoft.com/office/powerpoint/2010/main" val="34030351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0E7EAD-9ED2-4030-A495-38CDE2BACE78}" type="slidenum">
              <a:rPr lang="en-GB" smtClean="0"/>
              <a:pPr/>
              <a:t>3</a:t>
            </a:fld>
            <a:endParaRPr lang="en-GB"/>
          </a:p>
        </p:txBody>
      </p:sp>
    </p:spTree>
    <p:extLst>
      <p:ext uri="{BB962C8B-B14F-4D97-AF65-F5344CB8AC3E}">
        <p14:creationId xmlns:p14="http://schemas.microsoft.com/office/powerpoint/2010/main" val="3524650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0E7EAD-9ED2-4030-A495-38CDE2BACE78}" type="slidenum">
              <a:rPr lang="en-GB" smtClean="0"/>
              <a:pPr/>
              <a:t>10</a:t>
            </a:fld>
            <a:endParaRPr lang="en-GB"/>
          </a:p>
        </p:txBody>
      </p:sp>
    </p:spTree>
    <p:extLst>
      <p:ext uri="{BB962C8B-B14F-4D97-AF65-F5344CB8AC3E}">
        <p14:creationId xmlns:p14="http://schemas.microsoft.com/office/powerpoint/2010/main" val="30345051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285B55-7666-FF43-8B48-9D887EFCCBAE}" type="slidenum">
              <a:rPr lang="en-US" smtClean="0"/>
              <a:pPr/>
              <a:t>11</a:t>
            </a:fld>
            <a:endParaRPr lang="en-US"/>
          </a:p>
        </p:txBody>
      </p:sp>
    </p:spTree>
    <p:extLst>
      <p:ext uri="{BB962C8B-B14F-4D97-AF65-F5344CB8AC3E}">
        <p14:creationId xmlns:p14="http://schemas.microsoft.com/office/powerpoint/2010/main" val="849791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0E7EAD-9ED2-4030-A495-38CDE2BACE78}" type="slidenum">
              <a:rPr lang="en-GB" smtClean="0"/>
              <a:pPr/>
              <a:t>18</a:t>
            </a:fld>
            <a:endParaRPr lang="en-GB"/>
          </a:p>
        </p:txBody>
      </p:sp>
    </p:spTree>
    <p:extLst>
      <p:ext uri="{BB962C8B-B14F-4D97-AF65-F5344CB8AC3E}">
        <p14:creationId xmlns:p14="http://schemas.microsoft.com/office/powerpoint/2010/main" val="982336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0E7EAD-9ED2-4030-A495-38CDE2BACE78}" type="slidenum">
              <a:rPr lang="en-GB" smtClean="0"/>
              <a:pPr/>
              <a:t>22</a:t>
            </a:fld>
            <a:endParaRPr lang="en-GB"/>
          </a:p>
        </p:txBody>
      </p:sp>
    </p:spTree>
    <p:extLst>
      <p:ext uri="{BB962C8B-B14F-4D97-AF65-F5344CB8AC3E}">
        <p14:creationId xmlns:p14="http://schemas.microsoft.com/office/powerpoint/2010/main" val="177772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E0E7EAD-9ED2-4030-A495-38CDE2BACE78}" type="slidenum">
              <a:rPr lang="en-GB" smtClean="0"/>
              <a:pPr/>
              <a:t>23</a:t>
            </a:fld>
            <a:endParaRPr lang="en-GB"/>
          </a:p>
        </p:txBody>
      </p:sp>
    </p:spTree>
    <p:extLst>
      <p:ext uri="{BB962C8B-B14F-4D97-AF65-F5344CB8AC3E}">
        <p14:creationId xmlns:p14="http://schemas.microsoft.com/office/powerpoint/2010/main" val="17777212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Jenkins</a:t>
            </a:r>
            <a:r>
              <a:rPr lang="en-US" baseline="0" dirty="0" smtClean="0"/>
              <a:t> 2003</a:t>
            </a:r>
            <a:endParaRPr lang="en-US" dirty="0"/>
          </a:p>
        </p:txBody>
      </p:sp>
      <p:sp>
        <p:nvSpPr>
          <p:cNvPr id="4" name="Slide Number Placeholder 3"/>
          <p:cNvSpPr>
            <a:spLocks noGrp="1"/>
          </p:cNvSpPr>
          <p:nvPr>
            <p:ph type="sldNum" sz="quarter" idx="10"/>
          </p:nvPr>
        </p:nvSpPr>
        <p:spPr/>
        <p:txBody>
          <a:bodyPr/>
          <a:lstStyle/>
          <a:p>
            <a:fld id="{7E0E7EAD-9ED2-4030-A495-38CDE2BACE78}" type="slidenum">
              <a:rPr lang="en-GB" smtClean="0"/>
              <a:pPr/>
              <a:t>32</a:t>
            </a:fld>
            <a:endParaRPr lang="en-GB"/>
          </a:p>
        </p:txBody>
      </p:sp>
    </p:spTree>
    <p:extLst>
      <p:ext uri="{BB962C8B-B14F-4D97-AF65-F5344CB8AC3E}">
        <p14:creationId xmlns:p14="http://schemas.microsoft.com/office/powerpoint/2010/main" val="37113637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Schneider</a:t>
            </a:r>
            <a:endParaRPr lang="en-US" dirty="0"/>
          </a:p>
        </p:txBody>
      </p:sp>
      <p:sp>
        <p:nvSpPr>
          <p:cNvPr id="4" name="Slide Number Placeholder 3"/>
          <p:cNvSpPr>
            <a:spLocks noGrp="1"/>
          </p:cNvSpPr>
          <p:nvPr>
            <p:ph type="sldNum" sz="quarter" idx="10"/>
          </p:nvPr>
        </p:nvSpPr>
        <p:spPr/>
        <p:txBody>
          <a:bodyPr/>
          <a:lstStyle/>
          <a:p>
            <a:fld id="{7E0E7EAD-9ED2-4030-A495-38CDE2BACE78}" type="slidenum">
              <a:rPr lang="en-GB" smtClean="0"/>
              <a:pPr/>
              <a:t>40</a:t>
            </a:fld>
            <a:endParaRPr lang="en-GB"/>
          </a:p>
        </p:txBody>
      </p:sp>
    </p:spTree>
    <p:extLst>
      <p:ext uri="{BB962C8B-B14F-4D97-AF65-F5344CB8AC3E}">
        <p14:creationId xmlns:p14="http://schemas.microsoft.com/office/powerpoint/2010/main" val="3258963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CA01EDF-B417-E847-8E28-67369D8C11C1}" type="datetimeFigureOut">
              <a:rPr lang="en-US" smtClean="0"/>
              <a:pPr/>
              <a:t>4/16/2015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19005979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CA01EDF-B417-E847-8E28-67369D8C11C1}" type="datetimeFigureOut">
              <a:rPr lang="en-US" smtClean="0"/>
              <a:pPr/>
              <a:t>4/16/2015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3090985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CA01EDF-B417-E847-8E28-67369D8C11C1}" type="datetimeFigureOut">
              <a:rPr lang="en-US" smtClean="0"/>
              <a:pPr/>
              <a:t>4/16/2015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2672203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CA01EDF-B417-E847-8E28-67369D8C11C1}" type="datetimeFigureOut">
              <a:rPr lang="en-US" smtClean="0"/>
              <a:pPr/>
              <a:t>4/16/2015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2001959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CA01EDF-B417-E847-8E28-67369D8C11C1}" type="datetimeFigureOut">
              <a:rPr lang="en-US" smtClean="0"/>
              <a:pPr/>
              <a:t>4/16/2015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2231831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CA01EDF-B417-E847-8E28-67369D8C11C1}" type="datetimeFigureOut">
              <a:rPr lang="en-US" smtClean="0"/>
              <a:pPr/>
              <a:t>4/16/2015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27505041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CA01EDF-B417-E847-8E28-67369D8C11C1}" type="datetimeFigureOut">
              <a:rPr lang="en-US" smtClean="0"/>
              <a:pPr/>
              <a:t>4/16/2015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489986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CA01EDF-B417-E847-8E28-67369D8C11C1}" type="datetimeFigureOut">
              <a:rPr lang="en-US" smtClean="0"/>
              <a:pPr/>
              <a:t>4/16/2015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2711954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CA01EDF-B417-E847-8E28-67369D8C11C1}" type="datetimeFigureOut">
              <a:rPr lang="en-US" smtClean="0"/>
              <a:pPr/>
              <a:t>4/16/2015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3277459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CA01EDF-B417-E847-8E28-67369D8C11C1}" type="datetimeFigureOut">
              <a:rPr lang="en-US" smtClean="0"/>
              <a:pPr/>
              <a:t>4/16/2015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23126292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CA01EDF-B417-E847-8E28-67369D8C11C1}" type="datetimeFigureOut">
              <a:rPr lang="en-US" smtClean="0"/>
              <a:pPr/>
              <a:t>4/16/2015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ED6889-6F04-EC4A-8CAD-8DD84EC90433}" type="slidenum">
              <a:rPr lang="en-US" smtClean="0"/>
              <a:pPr/>
              <a:t>‹#›</a:t>
            </a:fld>
            <a:endParaRPr lang="en-US"/>
          </a:p>
        </p:txBody>
      </p:sp>
    </p:spTree>
    <p:extLst>
      <p:ext uri="{BB962C8B-B14F-4D97-AF65-F5344CB8AC3E}">
        <p14:creationId xmlns:p14="http://schemas.microsoft.com/office/powerpoint/2010/main" val="3048328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A01EDF-B417-E847-8E28-67369D8C11C1}" type="datetimeFigureOut">
              <a:rPr lang="en-US" smtClean="0"/>
              <a:pPr/>
              <a:t>4/16/2015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6ED6889-6F04-EC4A-8CAD-8DD84EC90433}" type="slidenum">
              <a:rPr lang="en-US" smtClean="0"/>
              <a:pPr/>
              <a:t>‹#›</a:t>
            </a:fld>
            <a:endParaRPr lang="en-US"/>
          </a:p>
        </p:txBody>
      </p:sp>
    </p:spTree>
    <p:extLst>
      <p:ext uri="{BB962C8B-B14F-4D97-AF65-F5344CB8AC3E}">
        <p14:creationId xmlns:p14="http://schemas.microsoft.com/office/powerpoint/2010/main" val="23834083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687586" y="357199"/>
            <a:ext cx="7768828" cy="2361242"/>
          </a:xfrm>
        </p:spPr>
        <p:style>
          <a:lnRef idx="2">
            <a:schemeClr val="accent1">
              <a:shade val="50000"/>
            </a:schemeClr>
          </a:lnRef>
          <a:fillRef idx="1">
            <a:schemeClr val="accent1"/>
          </a:fillRef>
          <a:effectRef idx="0">
            <a:schemeClr val="accent1"/>
          </a:effectRef>
          <a:fontRef idx="minor">
            <a:schemeClr val="lt1"/>
          </a:fontRef>
        </p:style>
        <p:txBody>
          <a:bodyPr>
            <a:normAutofit/>
          </a:bodyPr>
          <a:lstStyle/>
          <a:p>
            <a:pPr>
              <a:defRPr/>
            </a:pPr>
            <a:r>
              <a:rPr lang="en-US" dirty="0"/>
              <a:t>The</a:t>
            </a:r>
            <a:r>
              <a:rPr lang="en-US" dirty="0" smtClean="0"/>
              <a:t> history </a:t>
            </a:r>
            <a:r>
              <a:rPr lang="en-US" dirty="0"/>
              <a:t>of English</a:t>
            </a:r>
            <a:endParaRPr lang="en-US" dirty="0" smtClean="0"/>
          </a:p>
        </p:txBody>
      </p:sp>
      <p:sp>
        <p:nvSpPr>
          <p:cNvPr id="19458" name="Rectangle 2"/>
          <p:cNvSpPr>
            <a:spLocks noGrp="1" noChangeArrowheads="1"/>
          </p:cNvSpPr>
          <p:nvPr>
            <p:ph type="body" idx="1"/>
          </p:nvPr>
        </p:nvSpPr>
        <p:spPr>
          <a:xfrm>
            <a:off x="3104183" y="4038600"/>
            <a:ext cx="5180335" cy="2491235"/>
          </a:xfrm>
          <a:solidFill>
            <a:schemeClr val="bg1">
              <a:alpha val="62000"/>
            </a:schemeClr>
          </a:solidFill>
        </p:spPr>
        <p:txBody>
          <a:bodyPr>
            <a:normAutofit/>
          </a:bodyPr>
          <a:lstStyle/>
          <a:p>
            <a:pPr marL="0" indent="0">
              <a:lnSpc>
                <a:spcPct val="80000"/>
              </a:lnSpc>
              <a:spcBef>
                <a:spcPct val="0"/>
              </a:spcBef>
              <a:buNone/>
              <a:defRPr/>
            </a:pPr>
            <a:r>
              <a:rPr lang="en-US" sz="2100" dirty="0" smtClean="0"/>
              <a:t>For use with Chapter 1 of:</a:t>
            </a:r>
          </a:p>
          <a:p>
            <a:pPr marL="0" indent="0">
              <a:lnSpc>
                <a:spcPct val="80000"/>
              </a:lnSpc>
              <a:spcBef>
                <a:spcPct val="0"/>
              </a:spcBef>
              <a:buNone/>
              <a:defRPr/>
            </a:pPr>
            <a:endParaRPr lang="en-US" sz="2100" dirty="0"/>
          </a:p>
          <a:p>
            <a:pPr marL="0" indent="0">
              <a:lnSpc>
                <a:spcPct val="80000"/>
              </a:lnSpc>
              <a:spcBef>
                <a:spcPct val="0"/>
              </a:spcBef>
              <a:buNone/>
              <a:defRPr/>
            </a:pPr>
            <a:r>
              <a:rPr lang="en-US" sz="2100" dirty="0" smtClean="0"/>
              <a:t>Galloway, N. and Rose, H. (2015). </a:t>
            </a:r>
            <a:r>
              <a:rPr lang="en-US" sz="2100" i="1" dirty="0" smtClean="0"/>
              <a:t>Introducing Global Englishes</a:t>
            </a:r>
            <a:r>
              <a:rPr lang="en-US" sz="2100" dirty="0" smtClean="0"/>
              <a:t>. </a:t>
            </a:r>
            <a:r>
              <a:rPr lang="en-US" sz="2100" dirty="0" err="1" smtClean="0"/>
              <a:t>Routledge</a:t>
            </a:r>
            <a:r>
              <a:rPr lang="en-US" sz="2100" dirty="0" smtClean="0"/>
              <a:t>.</a:t>
            </a:r>
          </a:p>
          <a:p>
            <a:pPr marL="0" indent="0">
              <a:lnSpc>
                <a:spcPct val="80000"/>
              </a:lnSpc>
              <a:spcBef>
                <a:spcPct val="0"/>
              </a:spcBef>
              <a:buNone/>
              <a:defRPr/>
            </a:pPr>
            <a:endParaRPr lang="en-US" sz="2100" dirty="0"/>
          </a:p>
          <a:p>
            <a:pPr marL="0" indent="0">
              <a:lnSpc>
                <a:spcPct val="80000"/>
              </a:lnSpc>
              <a:spcBef>
                <a:spcPct val="0"/>
              </a:spcBef>
              <a:buNone/>
              <a:defRPr/>
            </a:pPr>
            <a:endParaRPr lang="en-US" sz="2100" dirty="0" smtClean="0"/>
          </a:p>
          <a:p>
            <a:pPr marL="0" indent="0">
              <a:lnSpc>
                <a:spcPct val="80000"/>
              </a:lnSpc>
              <a:spcBef>
                <a:spcPct val="0"/>
              </a:spcBef>
              <a:buNone/>
              <a:defRPr/>
            </a:pPr>
            <a:endParaRPr lang="en-US" sz="2100" dirty="0" smtClean="0"/>
          </a:p>
          <a:p>
            <a:pPr marL="0" indent="0">
              <a:lnSpc>
                <a:spcPct val="80000"/>
              </a:lnSpc>
              <a:spcBef>
                <a:spcPct val="0"/>
              </a:spcBef>
              <a:buNone/>
              <a:defRPr/>
            </a:pPr>
            <a:endParaRPr lang="en-US" sz="2100" dirty="0" smtClean="0"/>
          </a:p>
          <a:p>
            <a:pPr marL="0" indent="0">
              <a:lnSpc>
                <a:spcPct val="80000"/>
              </a:lnSpc>
              <a:spcBef>
                <a:spcPct val="0"/>
              </a:spcBef>
              <a:buNone/>
              <a:defRPr/>
            </a:pPr>
            <a:r>
              <a:rPr lang="en-US" sz="2100" dirty="0" smtClean="0"/>
              <a:t>© Dr. Heath Rose and Dr. Nicola Galloway</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8727" y="3080512"/>
            <a:ext cx="2505456" cy="3541776"/>
          </a:xfrm>
          <a:prstGeom prst="rect">
            <a:avLst/>
          </a:prstGeom>
        </p:spPr>
      </p:pic>
    </p:spTree>
    <p:extLst>
      <p:ext uri="{BB962C8B-B14F-4D97-AF65-F5344CB8AC3E}">
        <p14:creationId xmlns:p14="http://schemas.microsoft.com/office/powerpoint/2010/main" val="3476084066"/>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9458"/>
                                        </p:tgtEl>
                                        <p:attrNameLst>
                                          <p:attrName>style.visibility</p:attrName>
                                        </p:attrNameLst>
                                      </p:cBhvr>
                                      <p:to>
                                        <p:strVal val="visible"/>
                                      </p:to>
                                    </p:set>
                                    <p:animEffect transition="in" filter="fade">
                                      <p:cBhvr>
                                        <p:cTn id="7" dur="1000"/>
                                        <p:tgtEl>
                                          <p:spTgt spid="19458"/>
                                        </p:tgtEl>
                                      </p:cBhvr>
                                    </p:animEffect>
                                    <p:anim calcmode="lin" valueType="num">
                                      <p:cBhvr>
                                        <p:cTn id="8" dur="1000" fill="hold"/>
                                        <p:tgtEl>
                                          <p:spTgt spid="19458"/>
                                        </p:tgtEl>
                                        <p:attrNameLst>
                                          <p:attrName>ppt_x</p:attrName>
                                        </p:attrNameLst>
                                      </p:cBhvr>
                                      <p:tavLst>
                                        <p:tav tm="0">
                                          <p:val>
                                            <p:strVal val="#ppt_x"/>
                                          </p:val>
                                        </p:tav>
                                        <p:tav tm="100000">
                                          <p:val>
                                            <p:strVal val="#ppt_x"/>
                                          </p:val>
                                        </p:tav>
                                      </p:tavLst>
                                    </p:anim>
                                    <p:anim calcmode="lin" valueType="num">
                                      <p:cBhvr>
                                        <p:cTn id="9" dur="1000" fill="hold"/>
                                        <p:tgtEl>
                                          <p:spTgt spid="194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5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dirty="0" smtClean="0"/>
              <a:t>Emergence of a standard English language</a:t>
            </a:r>
            <a:endParaRPr lang="en-US" dirty="0"/>
          </a:p>
        </p:txBody>
      </p:sp>
      <p:sp>
        <p:nvSpPr>
          <p:cNvPr id="3" name="Content Placeholder 2"/>
          <p:cNvSpPr>
            <a:spLocks noGrp="1"/>
          </p:cNvSpPr>
          <p:nvPr>
            <p:ph idx="1"/>
          </p:nvPr>
        </p:nvSpPr>
        <p:spPr/>
        <p:txBody>
          <a:bodyPr>
            <a:normAutofit fontScale="62500" lnSpcReduction="20000"/>
          </a:bodyPr>
          <a:lstStyle/>
          <a:p>
            <a:pPr marL="0" indent="0">
              <a:buNone/>
            </a:pPr>
            <a:r>
              <a:rPr lang="en-US" sz="3840" dirty="0" smtClean="0">
                <a:solidFill>
                  <a:schemeClr val="tx2"/>
                </a:solidFill>
              </a:rPr>
              <a:t>English differed greatly but the printing press did much to unify the English language as a single language, as opposed to mutually unintelligible dialects:</a:t>
            </a:r>
            <a:endParaRPr lang="en-US" sz="3840" dirty="0">
              <a:solidFill>
                <a:schemeClr val="tx2"/>
              </a:solidFill>
            </a:endParaRPr>
          </a:p>
          <a:p>
            <a:pPr marL="0" indent="0">
              <a:buNone/>
            </a:pPr>
            <a:r>
              <a:rPr lang="en-AU" dirty="0"/>
              <a:t> </a:t>
            </a:r>
            <a:endParaRPr lang="en-US" dirty="0"/>
          </a:p>
          <a:p>
            <a:pPr marL="273050" indent="0">
              <a:buNone/>
            </a:pPr>
            <a:r>
              <a:rPr lang="en-AU" dirty="0"/>
              <a:t>And that common English that is spoken in one shire varies from another, so that in my days it happened that certain merchants were in a ship on the Thames to sail over the sea to Zealand, and for lack of wind, they tarried at Foreland, and went to land to refresh themselves. And one of them named </a:t>
            </a:r>
            <a:r>
              <a:rPr lang="en-AU" dirty="0" err="1"/>
              <a:t>Sheffelde</a:t>
            </a:r>
            <a:r>
              <a:rPr lang="en-AU" dirty="0"/>
              <a:t>, a mercer, came to a house and asked for food, and especially </a:t>
            </a:r>
            <a:r>
              <a:rPr lang="en-AU" dirty="0">
                <a:solidFill>
                  <a:schemeClr val="accent1">
                    <a:lumMod val="75000"/>
                  </a:schemeClr>
                </a:solidFill>
              </a:rPr>
              <a:t>he asked for </a:t>
            </a:r>
            <a:r>
              <a:rPr lang="en-AU" dirty="0" err="1">
                <a:solidFill>
                  <a:schemeClr val="accent1">
                    <a:lumMod val="75000"/>
                  </a:schemeClr>
                </a:solidFill>
              </a:rPr>
              <a:t>egges</a:t>
            </a:r>
            <a:r>
              <a:rPr lang="en-AU" dirty="0">
                <a:solidFill>
                  <a:schemeClr val="accent1">
                    <a:lumMod val="75000"/>
                  </a:schemeClr>
                </a:solidFill>
              </a:rPr>
              <a:t>, and the good woman answered that she could speak no French. And the merchant was angry, for he also could speak no French, but wanted to have </a:t>
            </a:r>
            <a:r>
              <a:rPr lang="en-AU" dirty="0" err="1">
                <a:solidFill>
                  <a:schemeClr val="accent1">
                    <a:lumMod val="75000"/>
                  </a:schemeClr>
                </a:solidFill>
              </a:rPr>
              <a:t>egges</a:t>
            </a:r>
            <a:r>
              <a:rPr lang="en-AU" dirty="0">
                <a:solidFill>
                  <a:schemeClr val="accent1">
                    <a:lumMod val="75000"/>
                  </a:schemeClr>
                </a:solidFill>
              </a:rPr>
              <a:t>, and she did not understand him. </a:t>
            </a:r>
            <a:r>
              <a:rPr lang="en-AU" dirty="0"/>
              <a:t>And then at last another said that he wanted </a:t>
            </a:r>
            <a:r>
              <a:rPr lang="en-AU" dirty="0" err="1"/>
              <a:t>eyren</a:t>
            </a:r>
            <a:r>
              <a:rPr lang="en-AU" dirty="0"/>
              <a:t>. Then the good woman said that she understood him well. </a:t>
            </a:r>
            <a:r>
              <a:rPr lang="en-AU" dirty="0">
                <a:solidFill>
                  <a:schemeClr val="accent1">
                    <a:lumMod val="75000"/>
                  </a:schemeClr>
                </a:solidFill>
              </a:rPr>
              <a:t>Lo, what should a man in these days now write, </a:t>
            </a:r>
            <a:r>
              <a:rPr lang="en-AU" dirty="0" err="1">
                <a:solidFill>
                  <a:schemeClr val="accent1">
                    <a:lumMod val="75000"/>
                  </a:schemeClr>
                </a:solidFill>
              </a:rPr>
              <a:t>egges</a:t>
            </a:r>
            <a:r>
              <a:rPr lang="en-AU" dirty="0">
                <a:solidFill>
                  <a:schemeClr val="accent1">
                    <a:lumMod val="75000"/>
                  </a:schemeClr>
                </a:solidFill>
              </a:rPr>
              <a:t> or </a:t>
            </a:r>
            <a:r>
              <a:rPr lang="en-AU" dirty="0" err="1">
                <a:solidFill>
                  <a:schemeClr val="accent1">
                    <a:lumMod val="75000"/>
                  </a:schemeClr>
                </a:solidFill>
              </a:rPr>
              <a:t>eyren</a:t>
            </a:r>
            <a:r>
              <a:rPr lang="en-AU" dirty="0">
                <a:solidFill>
                  <a:schemeClr val="accent1">
                    <a:lumMod val="75000"/>
                  </a:schemeClr>
                </a:solidFill>
              </a:rPr>
              <a:t>? Certainly it is hard to please every man, because of diversity and change of language</a:t>
            </a:r>
            <a:r>
              <a:rPr lang="en-AU" dirty="0"/>
              <a:t>. (Caxton, 1490)</a:t>
            </a:r>
            <a:endParaRPr lang="en-US" dirty="0"/>
          </a:p>
          <a:p>
            <a:pPr marL="0" indent="0">
              <a:buNone/>
            </a:pPr>
            <a:endParaRPr lang="en-US" dirty="0"/>
          </a:p>
        </p:txBody>
      </p:sp>
    </p:spTree>
    <p:extLst>
      <p:ext uri="{BB962C8B-B14F-4D97-AF65-F5344CB8AC3E}">
        <p14:creationId xmlns:p14="http://schemas.microsoft.com/office/powerpoint/2010/main" val="1264086193"/>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Early Modern English emerges</a:t>
            </a:r>
            <a:endParaRPr lang="en-US" dirty="0"/>
          </a:p>
        </p:txBody>
      </p:sp>
      <p:sp>
        <p:nvSpPr>
          <p:cNvPr id="3" name="Content Placeholder 2"/>
          <p:cNvSpPr>
            <a:spLocks noGrp="1"/>
          </p:cNvSpPr>
          <p:nvPr>
            <p:ph idx="1"/>
          </p:nvPr>
        </p:nvSpPr>
        <p:spPr>
          <a:xfrm>
            <a:off x="338667" y="954157"/>
            <a:ext cx="8566794" cy="5903843"/>
          </a:xfrm>
        </p:spPr>
        <p:txBody>
          <a:bodyPr>
            <a:normAutofit fontScale="32500" lnSpcReduction="20000"/>
          </a:bodyPr>
          <a:lstStyle/>
          <a:p>
            <a:pPr marL="0" indent="0">
              <a:buNone/>
            </a:pPr>
            <a:r>
              <a:rPr lang="en-AU" sz="7385" dirty="0" smtClean="0"/>
              <a:t>The acceptance </a:t>
            </a:r>
            <a:r>
              <a:rPr lang="en-AU" sz="7385" dirty="0"/>
              <a:t>of a written ‘standard’ English did not really occur until centuries after Caxton’s first printed </a:t>
            </a:r>
            <a:r>
              <a:rPr lang="en-AU" sz="7385" dirty="0" smtClean="0"/>
              <a:t>publications.</a:t>
            </a:r>
          </a:p>
          <a:p>
            <a:r>
              <a:rPr lang="en-AU" sz="6769" dirty="0" smtClean="0"/>
              <a:t>During </a:t>
            </a:r>
            <a:r>
              <a:rPr lang="en-AU" sz="6769" dirty="0"/>
              <a:t>the </a:t>
            </a:r>
            <a:r>
              <a:rPr lang="en-AU" sz="6769" dirty="0" smtClean="0"/>
              <a:t>next century Britain </a:t>
            </a:r>
            <a:r>
              <a:rPr lang="en-AU" sz="6769" dirty="0"/>
              <a:t>saw massive writing and spelling reforms, the publication of  </a:t>
            </a:r>
            <a:r>
              <a:rPr lang="en-AU" sz="6769" dirty="0" smtClean="0"/>
              <a:t>influential </a:t>
            </a:r>
            <a:r>
              <a:rPr lang="en-AU" sz="6769" dirty="0"/>
              <a:t>English language dictionaries,</a:t>
            </a:r>
            <a:r>
              <a:rPr lang="en-AU" sz="6769" dirty="0" smtClean="0"/>
              <a:t> and focus on ‘</a:t>
            </a:r>
            <a:r>
              <a:rPr lang="en-AU" sz="6769" dirty="0"/>
              <a:t>correct’ grammar </a:t>
            </a:r>
            <a:r>
              <a:rPr lang="en-AU" sz="6769" dirty="0" smtClean="0"/>
              <a:t>rules </a:t>
            </a:r>
            <a:r>
              <a:rPr lang="en-GB" sz="6769" dirty="0" smtClean="0"/>
              <a:t>– </a:t>
            </a:r>
            <a:r>
              <a:rPr lang="en-AU" sz="6769" dirty="0" smtClean="0"/>
              <a:t> gravitation </a:t>
            </a:r>
            <a:r>
              <a:rPr lang="en-AU" sz="6769" dirty="0"/>
              <a:t>towards these standard written </a:t>
            </a:r>
            <a:r>
              <a:rPr lang="en-AU" sz="6769" dirty="0" smtClean="0"/>
              <a:t>conventions.</a:t>
            </a:r>
          </a:p>
          <a:p>
            <a:r>
              <a:rPr lang="en-AU" sz="6769" dirty="0" smtClean="0">
                <a:solidFill>
                  <a:schemeClr val="tx2"/>
                </a:solidFill>
              </a:rPr>
              <a:t>Power </a:t>
            </a:r>
            <a:r>
              <a:rPr lang="en-AU" sz="6769" dirty="0">
                <a:solidFill>
                  <a:schemeClr val="tx2"/>
                </a:solidFill>
              </a:rPr>
              <a:t>and prestige </a:t>
            </a:r>
            <a:r>
              <a:rPr lang="en-AU" sz="6769" dirty="0"/>
              <a:t>attached to the Midlands variety of </a:t>
            </a:r>
            <a:r>
              <a:rPr lang="en-AU" sz="6769" dirty="0" smtClean="0"/>
              <a:t>English </a:t>
            </a:r>
            <a:r>
              <a:rPr lang="en-GB" sz="6769" dirty="0" smtClean="0"/>
              <a:t>– </a:t>
            </a:r>
            <a:r>
              <a:rPr lang="en-AU" sz="6769" dirty="0" smtClean="0">
                <a:solidFill>
                  <a:srgbClr val="000000"/>
                </a:solidFill>
              </a:rPr>
              <a:t> McIntyre </a:t>
            </a:r>
            <a:r>
              <a:rPr lang="en-AU" sz="6769" dirty="0">
                <a:solidFill>
                  <a:srgbClr val="000000"/>
                </a:solidFill>
              </a:rPr>
              <a:t>(2009) </a:t>
            </a:r>
            <a:r>
              <a:rPr lang="en-AU" sz="6769" dirty="0" smtClean="0">
                <a:solidFill>
                  <a:srgbClr val="000000"/>
                </a:solidFill>
              </a:rPr>
              <a:t>states:</a:t>
            </a:r>
            <a:r>
              <a:rPr lang="en-AU" sz="6769" dirty="0" smtClean="0"/>
              <a:t> ‘the </a:t>
            </a:r>
            <a:r>
              <a:rPr lang="en-AU" sz="6769" dirty="0"/>
              <a:t>dialect was associated with powerful people – and, as we have already seen, power equals </a:t>
            </a:r>
            <a:r>
              <a:rPr lang="en-AU" sz="6769" dirty="0" smtClean="0"/>
              <a:t>prestige</a:t>
            </a:r>
            <a:r>
              <a:rPr lang="en-AU" sz="6769" dirty="0" smtClean="0">
                <a:solidFill>
                  <a:srgbClr val="000000"/>
                </a:solidFill>
              </a:rPr>
              <a:t>’ (</a:t>
            </a:r>
            <a:r>
              <a:rPr lang="en-AU" sz="6769" dirty="0">
                <a:solidFill>
                  <a:srgbClr val="000000"/>
                </a:solidFill>
              </a:rPr>
              <a:t>p. 22</a:t>
            </a:r>
            <a:r>
              <a:rPr lang="en-AU" sz="6769" dirty="0" smtClean="0">
                <a:solidFill>
                  <a:srgbClr val="000000"/>
                </a:solidFill>
              </a:rPr>
              <a:t>).</a:t>
            </a:r>
            <a:endParaRPr lang="en-AU" sz="6769" dirty="0" smtClean="0"/>
          </a:p>
          <a:p>
            <a:r>
              <a:rPr lang="en-AU" sz="6769" dirty="0"/>
              <a:t>English also  went through the Great Vowel </a:t>
            </a:r>
            <a:r>
              <a:rPr lang="en-AU" sz="6769" dirty="0" smtClean="0"/>
              <a:t>Shift </a:t>
            </a:r>
            <a:r>
              <a:rPr lang="en-GB" sz="6769" dirty="0" smtClean="0"/>
              <a:t>– </a:t>
            </a:r>
            <a:r>
              <a:rPr lang="en-AU" sz="6769" dirty="0" smtClean="0"/>
              <a:t>an </a:t>
            </a:r>
            <a:r>
              <a:rPr lang="en-AU" sz="6769" dirty="0"/>
              <a:t>upper class distinguishing their ‘correct’ pronunciation from the lower class, and consolidation of the differences in spelling and pronunciation at the </a:t>
            </a:r>
            <a:r>
              <a:rPr lang="en-AU" sz="6769" dirty="0">
                <a:solidFill>
                  <a:srgbClr val="000000"/>
                </a:solidFill>
              </a:rPr>
              <a:t>time (</a:t>
            </a:r>
            <a:r>
              <a:rPr lang="en-AU" sz="6769" dirty="0" err="1">
                <a:solidFill>
                  <a:srgbClr val="000000"/>
                </a:solidFill>
              </a:rPr>
              <a:t>Gramley</a:t>
            </a:r>
            <a:r>
              <a:rPr lang="en-AU" sz="6769" dirty="0">
                <a:solidFill>
                  <a:srgbClr val="000000"/>
                </a:solidFill>
              </a:rPr>
              <a:t>, 2012</a:t>
            </a:r>
            <a:r>
              <a:rPr lang="en-AU" sz="6769" dirty="0" smtClean="0">
                <a:solidFill>
                  <a:srgbClr val="000000"/>
                </a:solidFill>
              </a:rPr>
              <a:t>).</a:t>
            </a:r>
            <a:endParaRPr lang="en-AU" sz="6769" dirty="0">
              <a:solidFill>
                <a:schemeClr val="accent1"/>
              </a:solidFill>
            </a:endParaRPr>
          </a:p>
          <a:p>
            <a:r>
              <a:rPr lang="en-AU" sz="6769" dirty="0" smtClean="0">
                <a:solidFill>
                  <a:schemeClr val="tx2"/>
                </a:solidFill>
              </a:rPr>
              <a:t>Modern English </a:t>
            </a:r>
            <a:r>
              <a:rPr lang="en-AU" sz="6769" dirty="0" smtClean="0"/>
              <a:t>was the </a:t>
            </a:r>
            <a:r>
              <a:rPr lang="en-AU" sz="6769" dirty="0"/>
              <a:t>result of a chain </a:t>
            </a:r>
            <a:r>
              <a:rPr lang="en-AU" sz="6769" dirty="0" smtClean="0"/>
              <a:t>reaction:</a:t>
            </a:r>
          </a:p>
          <a:p>
            <a:endParaRPr lang="en-AU" sz="7200" dirty="0" smtClean="0"/>
          </a:p>
          <a:p>
            <a:endParaRPr lang="en-AU" sz="7200" dirty="0"/>
          </a:p>
          <a:p>
            <a:endParaRPr lang="en-AU" sz="7200" dirty="0" smtClean="0"/>
          </a:p>
          <a:p>
            <a:endParaRPr lang="en-AU" sz="7200" dirty="0"/>
          </a:p>
          <a:p>
            <a:endParaRPr lang="en-AU" sz="7200" dirty="0" smtClean="0"/>
          </a:p>
          <a:p>
            <a:endParaRPr lang="en-US" dirty="0" smtClean="0"/>
          </a:p>
        </p:txBody>
      </p:sp>
      <p:graphicFrame>
        <p:nvGraphicFramePr>
          <p:cNvPr id="4" name="Diagram 3"/>
          <p:cNvGraphicFramePr/>
          <p:nvPr>
            <p:extLst>
              <p:ext uri="{D42A27DB-BD31-4B8C-83A1-F6EECF244321}">
                <p14:modId xmlns:p14="http://schemas.microsoft.com/office/powerpoint/2010/main" val="671282645"/>
              </p:ext>
            </p:extLst>
          </p:nvPr>
        </p:nvGraphicFramePr>
        <p:xfrm>
          <a:off x="415220" y="4318975"/>
          <a:ext cx="8566794" cy="30314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10251172"/>
      </p:ext>
    </p:extLst>
  </p:cSld>
  <p:clrMapOvr>
    <a:masterClrMapping/>
  </p:clrMapOvr>
  <mc:AlternateContent xmlns:mc="http://schemas.openxmlformats.org/markup-compatibility/2006" xmlns:p14="http://schemas.microsoft.com/office/powerpoint/2010/main">
    <mc:Choice Requires="p14">
      <p:transition p14:dur="0"/>
    </mc:Choice>
    <mc:Fallback xmlns="" xmlns:mv="urn:schemas-microsoft-com:mac:vml">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cap="none" dirty="0" smtClean="0"/>
              <a:t>The early spread of </a:t>
            </a:r>
            <a:r>
              <a:rPr lang="en-US" cap="none" dirty="0"/>
              <a:t>E</a:t>
            </a:r>
            <a:r>
              <a:rPr lang="en-US" cap="none" dirty="0" smtClean="0"/>
              <a:t>nglish around the world</a:t>
            </a:r>
            <a:endParaRPr lang="en-US" cap="none" dirty="0"/>
          </a:p>
        </p:txBody>
      </p:sp>
      <p:sp>
        <p:nvSpPr>
          <p:cNvPr id="3" name="Text Placeholder 2"/>
          <p:cNvSpPr>
            <a:spLocks noGrp="1"/>
          </p:cNvSpPr>
          <p:nvPr>
            <p:ph type="body" idx="1"/>
          </p:nvPr>
        </p:nvSpPr>
        <p:spPr/>
        <p:txBody>
          <a:bodyPr/>
          <a:lstStyle/>
          <a:p>
            <a:r>
              <a:rPr lang="en-US" dirty="0" smtClean="0"/>
              <a:t>Part 2</a:t>
            </a:r>
            <a:endParaRPr lang="en-US" dirty="0"/>
          </a:p>
        </p:txBody>
      </p:sp>
    </p:spTree>
    <p:extLst>
      <p:ext uri="{BB962C8B-B14F-4D97-AF65-F5344CB8AC3E}">
        <p14:creationId xmlns:p14="http://schemas.microsoft.com/office/powerpoint/2010/main" val="443366924"/>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xmlns:mv="urn:schemas-microsoft-com:mac:vml">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Two diaspora of the British Empire </a:t>
            </a:r>
            <a:r>
              <a:rPr lang="en-US" sz="2200" dirty="0" smtClean="0">
                <a:solidFill>
                  <a:srgbClr val="000000"/>
                </a:solidFill>
              </a:rPr>
              <a:t>(e.g. </a:t>
            </a:r>
            <a:r>
              <a:rPr lang="en-AU" sz="2200" dirty="0" smtClean="0">
                <a:solidFill>
                  <a:srgbClr val="000000"/>
                </a:solidFill>
              </a:rPr>
              <a:t>Jenkins</a:t>
            </a:r>
            <a:r>
              <a:rPr lang="en-AU" sz="2200" dirty="0">
                <a:solidFill>
                  <a:srgbClr val="000000"/>
                </a:solidFill>
              </a:rPr>
              <a:t>, </a:t>
            </a:r>
            <a:r>
              <a:rPr lang="en-AU" sz="2200" dirty="0" smtClean="0">
                <a:solidFill>
                  <a:srgbClr val="000000"/>
                </a:solidFill>
              </a:rPr>
              <a:t>2009b)</a:t>
            </a:r>
            <a:endParaRPr lang="en-US" sz="2200" dirty="0">
              <a:solidFill>
                <a:srgbClr val="000000"/>
              </a:solidFill>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03611238"/>
              </p:ext>
            </p:extLst>
          </p:nvPr>
        </p:nvGraphicFramePr>
        <p:xfrm>
          <a:off x="-2250579" y="1356608"/>
          <a:ext cx="9203085" cy="52646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p:cNvSpPr/>
          <p:nvPr/>
        </p:nvSpPr>
        <p:spPr>
          <a:xfrm>
            <a:off x="4509444" y="1743423"/>
            <a:ext cx="4177356" cy="2862322"/>
          </a:xfrm>
          <a:prstGeom prst="rect">
            <a:avLst/>
          </a:prstGeom>
        </p:spPr>
        <p:txBody>
          <a:bodyPr wrap="square">
            <a:spAutoFit/>
          </a:bodyPr>
          <a:lstStyle/>
          <a:p>
            <a:pPr marL="268288" indent="-268288">
              <a:buFont typeface="Arial"/>
              <a:buChar char="•"/>
            </a:pPr>
            <a:r>
              <a:rPr lang="en-US" sz="2000" dirty="0"/>
              <a:t>A </a:t>
            </a:r>
            <a:r>
              <a:rPr lang="en-US" sz="2000" dirty="0">
                <a:solidFill>
                  <a:schemeClr val="tx2"/>
                </a:solidFill>
              </a:rPr>
              <a:t>pidgin</a:t>
            </a:r>
            <a:r>
              <a:rPr lang="en-US" sz="2000" dirty="0"/>
              <a:t> is </a:t>
            </a:r>
            <a:r>
              <a:rPr lang="en-US" sz="2000" dirty="0" smtClean="0"/>
              <a:t>a </a:t>
            </a:r>
            <a:r>
              <a:rPr lang="en-US" sz="2000" b="1" dirty="0"/>
              <a:t>contact language</a:t>
            </a:r>
            <a:r>
              <a:rPr lang="en-US" sz="2000" dirty="0"/>
              <a:t> with no native speakers</a:t>
            </a:r>
            <a:r>
              <a:rPr lang="en-US" sz="2000" dirty="0" smtClean="0"/>
              <a:t> which develops </a:t>
            </a:r>
            <a:r>
              <a:rPr lang="en-US" sz="2000" dirty="0"/>
              <a:t>when </a:t>
            </a:r>
            <a:r>
              <a:rPr lang="en-US" sz="2000" dirty="0" smtClean="0"/>
              <a:t>those </a:t>
            </a:r>
            <a:r>
              <a:rPr lang="en-US" sz="2000" dirty="0"/>
              <a:t>who wish to communicate must find or improvise a simple language </a:t>
            </a:r>
            <a:r>
              <a:rPr lang="en-US" sz="2000" dirty="0" smtClean="0"/>
              <a:t>system.</a:t>
            </a:r>
          </a:p>
          <a:p>
            <a:pPr marL="268288" indent="-268288">
              <a:buFont typeface="Arial"/>
              <a:buChar char="•"/>
            </a:pPr>
            <a:r>
              <a:rPr lang="en-US" sz="2000" dirty="0" smtClean="0"/>
              <a:t>A </a:t>
            </a:r>
            <a:r>
              <a:rPr lang="en-US" sz="2000" dirty="0" err="1" smtClean="0">
                <a:solidFill>
                  <a:schemeClr val="tx2"/>
                </a:solidFill>
              </a:rPr>
              <a:t>creole</a:t>
            </a:r>
            <a:r>
              <a:rPr lang="en-US" sz="2000" dirty="0" smtClean="0"/>
              <a:t> </a:t>
            </a:r>
            <a:r>
              <a:rPr lang="en-US" sz="2000" dirty="0"/>
              <a:t>is often defined as </a:t>
            </a:r>
            <a:r>
              <a:rPr lang="en-US" sz="2000" dirty="0" smtClean="0"/>
              <a:t>a </a:t>
            </a:r>
            <a:r>
              <a:rPr lang="en-US" sz="2000" dirty="0"/>
              <a:t>pidgin that has become the first language of a new generation of </a:t>
            </a:r>
            <a:r>
              <a:rPr lang="en-US" sz="2000" dirty="0" smtClean="0"/>
              <a:t>speakers.</a:t>
            </a:r>
            <a:endParaRPr lang="en-GB" sz="2000" dirty="0"/>
          </a:p>
        </p:txBody>
      </p:sp>
    </p:spTree>
    <p:extLst>
      <p:ext uri="{BB962C8B-B14F-4D97-AF65-F5344CB8AC3E}">
        <p14:creationId xmlns:p14="http://schemas.microsoft.com/office/powerpoint/2010/main" val="2006004671"/>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xmlns:mv="urn:schemas-microsoft-com:mac:vml">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graphicEl>
                                              <a:dgm id="{9E3FA159-7D81-3F44-A280-CD0C57DAFF16}"/>
                                            </p:graphicEl>
                                          </p:spTgt>
                                        </p:tgtEl>
                                        <p:attrNameLst>
                                          <p:attrName>style.visibility</p:attrName>
                                        </p:attrNameLst>
                                      </p:cBhvr>
                                      <p:to>
                                        <p:strVal val="visible"/>
                                      </p:to>
                                    </p:set>
                                    <p:animEffect transition="in" filter="fade">
                                      <p:cBhvr>
                                        <p:cTn id="7" dur="500"/>
                                        <p:tgtEl>
                                          <p:spTgt spid="4">
                                            <p:graphicEl>
                                              <a:dgm id="{9E3FA159-7D81-3F44-A280-CD0C57DAFF16}"/>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graphicEl>
                                              <a:dgm id="{CBD71E3C-433B-6645-A775-974067361951}"/>
                                            </p:graphicEl>
                                          </p:spTgt>
                                        </p:tgtEl>
                                        <p:attrNameLst>
                                          <p:attrName>style.visibility</p:attrName>
                                        </p:attrNameLst>
                                      </p:cBhvr>
                                      <p:to>
                                        <p:strVal val="visible"/>
                                      </p:to>
                                    </p:set>
                                    <p:animEffect transition="in" filter="fade">
                                      <p:cBhvr>
                                        <p:cTn id="12" dur="500"/>
                                        <p:tgtEl>
                                          <p:spTgt spid="4">
                                            <p:graphicEl>
                                              <a:dgm id="{CBD71E3C-433B-6645-A775-974067361951}"/>
                                            </p:graphic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graphicEl>
                                              <a:dgm id="{32E29CF7-9EDB-5744-8BFD-4ECC4D6DB6C9}"/>
                                            </p:graphicEl>
                                          </p:spTgt>
                                        </p:tgtEl>
                                        <p:attrNameLst>
                                          <p:attrName>style.visibility</p:attrName>
                                        </p:attrNameLst>
                                      </p:cBhvr>
                                      <p:to>
                                        <p:strVal val="visible"/>
                                      </p:to>
                                    </p:set>
                                    <p:animEffect transition="in" filter="fade">
                                      <p:cBhvr>
                                        <p:cTn id="15" dur="500"/>
                                        <p:tgtEl>
                                          <p:spTgt spid="4">
                                            <p:graphicEl>
                                              <a:dgm id="{32E29CF7-9EDB-5744-8BFD-4ECC4D6DB6C9}"/>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4">
                                            <p:graphicEl>
                                              <a:dgm id="{BCD3A259-3748-ED4A-93CE-BE970F8348F1}"/>
                                            </p:graphicEl>
                                          </p:spTgt>
                                        </p:tgtEl>
                                        <p:attrNameLst>
                                          <p:attrName>style.visibility</p:attrName>
                                        </p:attrNameLst>
                                      </p:cBhvr>
                                      <p:to>
                                        <p:strVal val="visible"/>
                                      </p:to>
                                    </p:set>
                                    <p:animEffect transition="in" filter="fade">
                                      <p:cBhvr>
                                        <p:cTn id="20" dur="500"/>
                                        <p:tgtEl>
                                          <p:spTgt spid="4">
                                            <p:graphicEl>
                                              <a:dgm id="{BCD3A259-3748-ED4A-93CE-BE970F8348F1}"/>
                                            </p:graphic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4">
                                            <p:graphicEl>
                                              <a:dgm id="{38C6F02B-8A81-0946-BD37-DD88BA3A9F8B}"/>
                                            </p:graphicEl>
                                          </p:spTgt>
                                        </p:tgtEl>
                                        <p:attrNameLst>
                                          <p:attrName>style.visibility</p:attrName>
                                        </p:attrNameLst>
                                      </p:cBhvr>
                                      <p:to>
                                        <p:strVal val="visible"/>
                                      </p:to>
                                    </p:set>
                                    <p:animEffect transition="in" filter="fade">
                                      <p:cBhvr>
                                        <p:cTn id="23" dur="500"/>
                                        <p:tgtEl>
                                          <p:spTgt spid="4">
                                            <p:graphicEl>
                                              <a:dgm id="{38C6F02B-8A81-0946-BD37-DD88BA3A9F8B}"/>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4">
                                            <p:graphicEl>
                                              <a:dgm id="{A6B58694-E69C-FC4B-AD20-B7335158C08A}"/>
                                            </p:graphicEl>
                                          </p:spTgt>
                                        </p:tgtEl>
                                        <p:attrNameLst>
                                          <p:attrName>style.visibility</p:attrName>
                                        </p:attrNameLst>
                                      </p:cBhvr>
                                      <p:to>
                                        <p:strVal val="visible"/>
                                      </p:to>
                                    </p:set>
                                    <p:animEffect transition="in" filter="fade">
                                      <p:cBhvr>
                                        <p:cTn id="28" dur="500"/>
                                        <p:tgtEl>
                                          <p:spTgt spid="4">
                                            <p:graphicEl>
                                              <a:dgm id="{A6B58694-E69C-FC4B-AD20-B7335158C08A}"/>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
                                            <p:graphicEl>
                                              <a:dgm id="{B36A9F8D-3680-9F4D-AE9D-BF37898421AB}"/>
                                            </p:graphicEl>
                                          </p:spTgt>
                                        </p:tgtEl>
                                        <p:attrNameLst>
                                          <p:attrName>style.visibility</p:attrName>
                                        </p:attrNameLst>
                                      </p:cBhvr>
                                      <p:to>
                                        <p:strVal val="visible"/>
                                      </p:to>
                                    </p:set>
                                    <p:animEffect transition="in" filter="fade">
                                      <p:cBhvr>
                                        <p:cTn id="31" dur="500"/>
                                        <p:tgtEl>
                                          <p:spTgt spid="4">
                                            <p:graphicEl>
                                              <a:dgm id="{B36A9F8D-3680-9F4D-AE9D-BF37898421AB}"/>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4">
                                            <p:graphicEl>
                                              <a:dgm id="{A32C4B45-2582-9E42-8616-754528014209}"/>
                                            </p:graphicEl>
                                          </p:spTgt>
                                        </p:tgtEl>
                                        <p:attrNameLst>
                                          <p:attrName>style.visibility</p:attrName>
                                        </p:attrNameLst>
                                      </p:cBhvr>
                                      <p:to>
                                        <p:strVal val="visible"/>
                                      </p:to>
                                    </p:set>
                                    <p:animEffect transition="in" filter="fade">
                                      <p:cBhvr>
                                        <p:cTn id="36" dur="500"/>
                                        <p:tgtEl>
                                          <p:spTgt spid="4">
                                            <p:graphicEl>
                                              <a:dgm id="{A32C4B45-2582-9E42-8616-754528014209}"/>
                                            </p:graphicEl>
                                          </p:spTgt>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
                                            <p:graphicEl>
                                              <a:dgm id="{A557D88C-E99B-F448-B740-11B9FDC2C7A2}"/>
                                            </p:graphicEl>
                                          </p:spTgt>
                                        </p:tgtEl>
                                        <p:attrNameLst>
                                          <p:attrName>style.visibility</p:attrName>
                                        </p:attrNameLst>
                                      </p:cBhvr>
                                      <p:to>
                                        <p:strVal val="visible"/>
                                      </p:to>
                                    </p:set>
                                    <p:animEffect transition="in" filter="fade">
                                      <p:cBhvr>
                                        <p:cTn id="39" dur="500"/>
                                        <p:tgtEl>
                                          <p:spTgt spid="4">
                                            <p:graphicEl>
                                              <a:dgm id="{A557D88C-E99B-F448-B740-11B9FDC2C7A2}"/>
                                            </p:graphic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4">
                                            <p:graphicEl>
                                              <a:dgm id="{CF745DC3-F437-E743-8D0E-5035C29BB723}"/>
                                            </p:graphicEl>
                                          </p:spTgt>
                                        </p:tgtEl>
                                        <p:attrNameLst>
                                          <p:attrName>style.visibility</p:attrName>
                                        </p:attrNameLst>
                                      </p:cBhvr>
                                      <p:to>
                                        <p:strVal val="visible"/>
                                      </p:to>
                                    </p:set>
                                    <p:animEffect transition="in" filter="fade">
                                      <p:cBhvr>
                                        <p:cTn id="44" dur="500"/>
                                        <p:tgtEl>
                                          <p:spTgt spid="4">
                                            <p:graphicEl>
                                              <a:dgm id="{CF745DC3-F437-E743-8D0E-5035C29BB723}"/>
                                            </p:graphic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
                                            <p:graphicEl>
                                              <a:dgm id="{F88885D8-A35D-AB47-B572-916C69A188B6}"/>
                                            </p:graphicEl>
                                          </p:spTgt>
                                        </p:tgtEl>
                                        <p:attrNameLst>
                                          <p:attrName>style.visibility</p:attrName>
                                        </p:attrNameLst>
                                      </p:cBhvr>
                                      <p:to>
                                        <p:strVal val="visible"/>
                                      </p:to>
                                    </p:set>
                                    <p:animEffect transition="in" filter="fade">
                                      <p:cBhvr>
                                        <p:cTn id="47" dur="500"/>
                                        <p:tgtEl>
                                          <p:spTgt spid="4">
                                            <p:graphicEl>
                                              <a:dgm id="{F88885D8-A35D-AB47-B572-916C69A188B6}"/>
                                            </p:graphic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
                                            <p:graphicEl>
                                              <a:dgm id="{EA29B9C5-EB50-8941-B10D-07E8DC2F91F0}"/>
                                            </p:graphicEl>
                                          </p:spTgt>
                                        </p:tgtEl>
                                        <p:attrNameLst>
                                          <p:attrName>style.visibility</p:attrName>
                                        </p:attrNameLst>
                                      </p:cBhvr>
                                      <p:to>
                                        <p:strVal val="visible"/>
                                      </p:to>
                                    </p:set>
                                    <p:animEffect transition="in" filter="fade">
                                      <p:cBhvr>
                                        <p:cTn id="52" dur="500"/>
                                        <p:tgtEl>
                                          <p:spTgt spid="4">
                                            <p:graphicEl>
                                              <a:dgm id="{EA29B9C5-EB50-8941-B10D-07E8DC2F91F0}"/>
                                            </p:graphic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
                                            <p:graphicEl>
                                              <a:dgm id="{6FEFCD17-158C-FE4B-86FE-E7FF6A0A3AF6}"/>
                                            </p:graphicEl>
                                          </p:spTgt>
                                        </p:tgtEl>
                                        <p:attrNameLst>
                                          <p:attrName>style.visibility</p:attrName>
                                        </p:attrNameLst>
                                      </p:cBhvr>
                                      <p:to>
                                        <p:strVal val="visible"/>
                                      </p:to>
                                    </p:set>
                                    <p:animEffect transition="in" filter="fade">
                                      <p:cBhvr>
                                        <p:cTn id="55" dur="500"/>
                                        <p:tgtEl>
                                          <p:spTgt spid="4">
                                            <p:graphicEl>
                                              <a:dgm id="{6FEFCD17-158C-FE4B-86FE-E7FF6A0A3AF6}"/>
                                            </p:graphicEl>
                                          </p:spTgt>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4">
                                            <p:graphicEl>
                                              <a:dgm id="{A9AF7E66-E19C-D648-9B9B-D77B71310FA8}"/>
                                            </p:graphicEl>
                                          </p:spTgt>
                                        </p:tgtEl>
                                        <p:attrNameLst>
                                          <p:attrName>style.visibility</p:attrName>
                                        </p:attrNameLst>
                                      </p:cBhvr>
                                      <p:to>
                                        <p:strVal val="visible"/>
                                      </p:to>
                                    </p:set>
                                    <p:animEffect transition="in" filter="fade">
                                      <p:cBhvr>
                                        <p:cTn id="60" dur="500"/>
                                        <p:tgtEl>
                                          <p:spTgt spid="4">
                                            <p:graphicEl>
                                              <a:dgm id="{A9AF7E66-E19C-D648-9B9B-D77B71310FA8}"/>
                                            </p:graphicEl>
                                          </p:spTgt>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
                                            <p:graphicEl>
                                              <a:dgm id="{EF003A91-3D6B-C148-A3D2-94CA423D68BD}"/>
                                            </p:graphicEl>
                                          </p:spTgt>
                                        </p:tgtEl>
                                        <p:attrNameLst>
                                          <p:attrName>style.visibility</p:attrName>
                                        </p:attrNameLst>
                                      </p:cBhvr>
                                      <p:to>
                                        <p:strVal val="visible"/>
                                      </p:to>
                                    </p:set>
                                    <p:animEffect transition="in" filter="fade">
                                      <p:cBhvr>
                                        <p:cTn id="63" dur="500"/>
                                        <p:tgtEl>
                                          <p:spTgt spid="4">
                                            <p:graphicEl>
                                              <a:dgm id="{EF003A91-3D6B-C148-A3D2-94CA423D68BD}"/>
                                            </p:graphic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4">
                                            <p:graphicEl>
                                              <a:dgm id="{DE267BFB-C5CB-634E-B57B-C5DCF1B56968}"/>
                                            </p:graphicEl>
                                          </p:spTgt>
                                        </p:tgtEl>
                                        <p:attrNameLst>
                                          <p:attrName>style.visibility</p:attrName>
                                        </p:attrNameLst>
                                      </p:cBhvr>
                                      <p:to>
                                        <p:strVal val="visible"/>
                                      </p:to>
                                    </p:set>
                                    <p:animEffect transition="in" filter="fade">
                                      <p:cBhvr>
                                        <p:cTn id="68" dur="500"/>
                                        <p:tgtEl>
                                          <p:spTgt spid="4">
                                            <p:graphicEl>
                                              <a:dgm id="{DE267BFB-C5CB-634E-B57B-C5DCF1B56968}"/>
                                            </p:graphic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4">
                                            <p:graphicEl>
                                              <a:dgm id="{92E55009-12BA-1242-A482-F83DF54079E4}"/>
                                            </p:graphicEl>
                                          </p:spTgt>
                                        </p:tgtEl>
                                        <p:attrNameLst>
                                          <p:attrName>style.visibility</p:attrName>
                                        </p:attrNameLst>
                                      </p:cBhvr>
                                      <p:to>
                                        <p:strVal val="visible"/>
                                      </p:to>
                                    </p:set>
                                    <p:animEffect transition="in" filter="fade">
                                      <p:cBhvr>
                                        <p:cTn id="71" dur="500"/>
                                        <p:tgtEl>
                                          <p:spTgt spid="4">
                                            <p:graphicEl>
                                              <a:dgm id="{92E55009-12BA-1242-A482-F83DF54079E4}"/>
                                            </p:graphicEl>
                                          </p:spTgt>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4">
                                            <p:graphicEl>
                                              <a:dgm id="{FE7617A6-FD9A-254B-A9F7-9B1DB5553BD8}"/>
                                            </p:graphicEl>
                                          </p:spTgt>
                                        </p:tgtEl>
                                        <p:attrNameLst>
                                          <p:attrName>style.visibility</p:attrName>
                                        </p:attrNameLst>
                                      </p:cBhvr>
                                      <p:to>
                                        <p:strVal val="visible"/>
                                      </p:to>
                                    </p:set>
                                    <p:animEffect transition="in" filter="fade">
                                      <p:cBhvr>
                                        <p:cTn id="76" dur="500"/>
                                        <p:tgtEl>
                                          <p:spTgt spid="4">
                                            <p:graphicEl>
                                              <a:dgm id="{FE7617A6-FD9A-254B-A9F7-9B1DB5553BD8}"/>
                                            </p:graphicEl>
                                          </p:spTgt>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4">
                                            <p:graphicEl>
                                              <a:dgm id="{2A29772D-6DD7-5143-88AF-1B3502AF7B3C}"/>
                                            </p:graphicEl>
                                          </p:spTgt>
                                        </p:tgtEl>
                                        <p:attrNameLst>
                                          <p:attrName>style.visibility</p:attrName>
                                        </p:attrNameLst>
                                      </p:cBhvr>
                                      <p:to>
                                        <p:strVal val="visible"/>
                                      </p:to>
                                    </p:set>
                                    <p:animEffect transition="in" filter="fade">
                                      <p:cBhvr>
                                        <p:cTn id="79" dur="500"/>
                                        <p:tgtEl>
                                          <p:spTgt spid="4">
                                            <p:graphicEl>
                                              <a:dgm id="{2A29772D-6DD7-5143-88AF-1B3502AF7B3C}"/>
                                            </p:graphic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grpId="0" nodeType="clickEffect">
                                  <p:stCondLst>
                                    <p:cond delay="0"/>
                                  </p:stCondLst>
                                  <p:childTnLst>
                                    <p:set>
                                      <p:cBhvr>
                                        <p:cTn id="83" dur="1" fill="hold">
                                          <p:stCondLst>
                                            <p:cond delay="0"/>
                                          </p:stCondLst>
                                        </p:cTn>
                                        <p:tgtEl>
                                          <p:spTgt spid="4">
                                            <p:graphicEl>
                                              <a:dgm id="{CCFAE277-2C72-D24C-9EC5-0254A54819B7}"/>
                                            </p:graphicEl>
                                          </p:spTgt>
                                        </p:tgtEl>
                                        <p:attrNameLst>
                                          <p:attrName>style.visibility</p:attrName>
                                        </p:attrNameLst>
                                      </p:cBhvr>
                                      <p:to>
                                        <p:strVal val="visible"/>
                                      </p:to>
                                    </p:set>
                                    <p:animEffect transition="in" filter="fade">
                                      <p:cBhvr>
                                        <p:cTn id="84" dur="500"/>
                                        <p:tgtEl>
                                          <p:spTgt spid="4">
                                            <p:graphicEl>
                                              <a:dgm id="{CCFAE277-2C72-D24C-9EC5-0254A54819B7}"/>
                                            </p:graphicEl>
                                          </p:spTgt>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4">
                                            <p:graphicEl>
                                              <a:dgm id="{E386B04D-D49A-824B-A4C4-65994A0459B8}"/>
                                            </p:graphicEl>
                                          </p:spTgt>
                                        </p:tgtEl>
                                        <p:attrNameLst>
                                          <p:attrName>style.visibility</p:attrName>
                                        </p:attrNameLst>
                                      </p:cBhvr>
                                      <p:to>
                                        <p:strVal val="visible"/>
                                      </p:to>
                                    </p:set>
                                    <p:animEffect transition="in" filter="fade">
                                      <p:cBhvr>
                                        <p:cTn id="87" dur="500"/>
                                        <p:tgtEl>
                                          <p:spTgt spid="4">
                                            <p:graphicEl>
                                              <a:dgm id="{E386B04D-D49A-824B-A4C4-65994A0459B8}"/>
                                            </p:graphicEl>
                                          </p:spTgt>
                                        </p:tgtEl>
                                      </p:cBhvr>
                                    </p:animEffect>
                                  </p:childTnLst>
                                </p:cTn>
                              </p:par>
                            </p:childTnLst>
                          </p:cTn>
                        </p:par>
                      </p:childTnLst>
                    </p:cTn>
                  </p:par>
                  <p:par>
                    <p:cTn id="88" fill="hold">
                      <p:stCondLst>
                        <p:cond delay="indefinite"/>
                      </p:stCondLst>
                      <p:childTnLst>
                        <p:par>
                          <p:cTn id="89" fill="hold">
                            <p:stCondLst>
                              <p:cond delay="0"/>
                            </p:stCondLst>
                            <p:childTnLst>
                              <p:par>
                                <p:cTn id="90" presetID="1" presetClass="entr" presetSubtype="0" fill="hold" nodeType="clickEffect">
                                  <p:stCondLst>
                                    <p:cond delay="0"/>
                                  </p:stCondLst>
                                  <p:childTnLst>
                                    <p:set>
                                      <p:cBhvr>
                                        <p:cTn id="91"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92" fill="hold">
                      <p:stCondLst>
                        <p:cond delay="indefinite"/>
                      </p:stCondLst>
                      <p:childTnLst>
                        <p:par>
                          <p:cTn id="93" fill="hold">
                            <p:stCondLst>
                              <p:cond delay="0"/>
                            </p:stCondLst>
                            <p:childTnLst>
                              <p:par>
                                <p:cTn id="94" presetID="1" presetClass="entr" presetSubtype="0" fill="hold" nodeType="clickEffect">
                                  <p:stCondLst>
                                    <p:cond delay="0"/>
                                  </p:stCondLst>
                                  <p:childTnLst>
                                    <p:set>
                                      <p:cBhvr>
                                        <p:cTn id="95"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problem with the two </a:t>
            </a:r>
            <a:r>
              <a:rPr lang="en-US" dirty="0" err="1" smtClean="0"/>
              <a:t>diaspora</a:t>
            </a:r>
            <a:r>
              <a:rPr lang="en-US" dirty="0" smtClean="0"/>
              <a:t> model</a:t>
            </a:r>
            <a:endParaRPr lang="en-US" dirty="0"/>
          </a:p>
        </p:txBody>
      </p:sp>
      <p:sp>
        <p:nvSpPr>
          <p:cNvPr id="3" name="Content Placeholder 2"/>
          <p:cNvSpPr>
            <a:spLocks noGrp="1"/>
          </p:cNvSpPr>
          <p:nvPr>
            <p:ph idx="1"/>
          </p:nvPr>
        </p:nvSpPr>
        <p:spPr/>
        <p:txBody>
          <a:bodyPr>
            <a:normAutofit fontScale="70000" lnSpcReduction="20000"/>
          </a:bodyPr>
          <a:lstStyle/>
          <a:p>
            <a:pPr marL="514350" indent="-514350">
              <a:buFont typeface="+mj-lt"/>
              <a:buAutoNum type="arabicPeriod"/>
            </a:pPr>
            <a:r>
              <a:rPr lang="en-US" dirty="0" smtClean="0">
                <a:solidFill>
                  <a:schemeClr val="accent1">
                    <a:lumMod val="75000"/>
                  </a:schemeClr>
                </a:solidFill>
              </a:rPr>
              <a:t>Not connected to how the English language actually spread:</a:t>
            </a:r>
          </a:p>
          <a:p>
            <a:pPr marL="914400" lvl="1" indent="-379413"/>
            <a:r>
              <a:rPr lang="en-US" dirty="0" smtClean="0"/>
              <a:t>How English spread to the Caribbean is very different to how it spread to the USA and Canada.</a:t>
            </a:r>
          </a:p>
          <a:p>
            <a:pPr marL="914400" lvl="1" indent="-379413"/>
            <a:r>
              <a:rPr lang="en-US" dirty="0" smtClean="0"/>
              <a:t>How English spread to exploitation colonies was also very different to the Caribbean.</a:t>
            </a:r>
          </a:p>
          <a:p>
            <a:pPr marL="514350" indent="-514350">
              <a:buFont typeface="+mj-lt"/>
              <a:buAutoNum type="arabicPeriod"/>
            </a:pPr>
            <a:r>
              <a:rPr lang="en-US" dirty="0" smtClean="0">
                <a:solidFill>
                  <a:schemeClr val="accent1">
                    <a:lumMod val="75000"/>
                  </a:schemeClr>
                </a:solidFill>
              </a:rPr>
              <a:t>Doesn’t provide a chronological account of actual spread:</a:t>
            </a:r>
          </a:p>
          <a:p>
            <a:pPr marL="914400" lvl="1" indent="-379413"/>
            <a:r>
              <a:rPr lang="en-US" dirty="0" smtClean="0"/>
              <a:t>First diaspora to Australia and New Zealand happened </a:t>
            </a:r>
            <a:r>
              <a:rPr lang="en-US" dirty="0" smtClean="0">
                <a:solidFill>
                  <a:schemeClr val="accent1">
                    <a:lumMod val="75000"/>
                  </a:schemeClr>
                </a:solidFill>
              </a:rPr>
              <a:t>after</a:t>
            </a:r>
            <a:r>
              <a:rPr lang="en-US" dirty="0" smtClean="0">
                <a:solidFill>
                  <a:srgbClr val="FFFF00"/>
                </a:solidFill>
              </a:rPr>
              <a:t> </a:t>
            </a:r>
            <a:r>
              <a:rPr lang="en-US" dirty="0" smtClean="0"/>
              <a:t>second diaspora to India/West </a:t>
            </a:r>
            <a:r>
              <a:rPr lang="en-US" dirty="0"/>
              <a:t>A</a:t>
            </a:r>
            <a:r>
              <a:rPr lang="en-US" dirty="0" smtClean="0"/>
              <a:t>frican coast.</a:t>
            </a:r>
          </a:p>
          <a:p>
            <a:pPr marL="400050" lvl="1" indent="0">
              <a:buNone/>
            </a:pPr>
            <a:endParaRPr lang="en-US" dirty="0" smtClean="0"/>
          </a:p>
          <a:p>
            <a:pPr marL="1588" lvl="1" indent="0">
              <a:buNone/>
            </a:pPr>
            <a:r>
              <a:rPr lang="en-US" dirty="0" smtClean="0"/>
              <a:t>The </a:t>
            </a:r>
            <a:r>
              <a:rPr lang="en-US" dirty="0"/>
              <a:t>first diaspora is largely </a:t>
            </a:r>
            <a:r>
              <a:rPr lang="en-US" dirty="0" smtClean="0"/>
              <a:t>said to </a:t>
            </a:r>
            <a:r>
              <a:rPr lang="en-US" dirty="0"/>
              <a:t>occur in the</a:t>
            </a:r>
            <a:r>
              <a:rPr lang="en-US" dirty="0" smtClean="0"/>
              <a:t> eighteenth </a:t>
            </a:r>
            <a:r>
              <a:rPr lang="en-US" dirty="0"/>
              <a:t>century, while the second </a:t>
            </a:r>
            <a:r>
              <a:rPr lang="en-US" dirty="0" err="1"/>
              <a:t>diaspora</a:t>
            </a:r>
            <a:r>
              <a:rPr lang="en-US" dirty="0" smtClean="0"/>
              <a:t> ‘took </a:t>
            </a:r>
            <a:r>
              <a:rPr lang="en-US" dirty="0"/>
              <a:t>place at various points during the eighteenth and nineteenth </a:t>
            </a:r>
            <a:r>
              <a:rPr lang="en-US" dirty="0" smtClean="0"/>
              <a:t>centuries’ </a:t>
            </a:r>
            <a:r>
              <a:rPr lang="en-US" dirty="0">
                <a:solidFill>
                  <a:schemeClr val="accent1"/>
                </a:solidFill>
              </a:rPr>
              <a:t>(Jenkins, 2007, p. 7)</a:t>
            </a:r>
            <a:r>
              <a:rPr lang="en-US" dirty="0"/>
              <a:t>. However, British influence began in India in the early 1600s, well before the beginning of the spread of English to many parts of the world during the first diaspora </a:t>
            </a:r>
            <a:r>
              <a:rPr lang="en-US" dirty="0">
                <a:solidFill>
                  <a:schemeClr val="accent1"/>
                </a:solidFill>
              </a:rPr>
              <a:t>(</a:t>
            </a:r>
            <a:r>
              <a:rPr lang="en-US" dirty="0" err="1">
                <a:solidFill>
                  <a:schemeClr val="accent1"/>
                </a:solidFill>
              </a:rPr>
              <a:t>McCrum</a:t>
            </a:r>
            <a:r>
              <a:rPr lang="en-US" dirty="0">
                <a:solidFill>
                  <a:schemeClr val="accent1"/>
                </a:solidFill>
              </a:rPr>
              <a:t> </a:t>
            </a:r>
            <a:r>
              <a:rPr lang="en-US" i="1" dirty="0" smtClean="0">
                <a:solidFill>
                  <a:schemeClr val="accent1"/>
                </a:solidFill>
              </a:rPr>
              <a:t>et </a:t>
            </a:r>
            <a:r>
              <a:rPr lang="en-US" i="1" dirty="0">
                <a:solidFill>
                  <a:schemeClr val="accent1"/>
                </a:solidFill>
              </a:rPr>
              <a:t>al.</a:t>
            </a:r>
            <a:r>
              <a:rPr lang="en-US" dirty="0">
                <a:solidFill>
                  <a:schemeClr val="accent1"/>
                </a:solidFill>
              </a:rPr>
              <a:t>, 1992</a:t>
            </a:r>
            <a:r>
              <a:rPr lang="en-US" dirty="0" smtClean="0">
                <a:solidFill>
                  <a:schemeClr val="accent1"/>
                </a:solidFill>
              </a:rPr>
              <a:t>,</a:t>
            </a:r>
            <a:br>
              <a:rPr lang="en-US" dirty="0" smtClean="0">
                <a:solidFill>
                  <a:schemeClr val="accent1"/>
                </a:solidFill>
              </a:rPr>
            </a:br>
            <a:r>
              <a:rPr lang="en-US" dirty="0" err="1" smtClean="0">
                <a:solidFill>
                  <a:schemeClr val="accent1"/>
                </a:solidFill>
              </a:rPr>
              <a:t>p</a:t>
            </a:r>
            <a:r>
              <a:rPr lang="en-US" dirty="0">
                <a:solidFill>
                  <a:schemeClr val="accent1"/>
                </a:solidFill>
              </a:rPr>
              <a:t>. 356). </a:t>
            </a:r>
            <a:endParaRPr lang="en-GB" dirty="0">
              <a:solidFill>
                <a:schemeClr val="accent1"/>
              </a:solidFill>
            </a:endParaRPr>
          </a:p>
          <a:p>
            <a:pPr marL="400050" lvl="1" indent="0">
              <a:buNone/>
            </a:pPr>
            <a:endParaRPr lang="en-US" dirty="0" smtClean="0"/>
          </a:p>
        </p:txBody>
      </p:sp>
    </p:spTree>
    <p:extLst>
      <p:ext uri="{BB962C8B-B14F-4D97-AF65-F5344CB8AC3E}">
        <p14:creationId xmlns:p14="http://schemas.microsoft.com/office/powerpoint/2010/main" val="55881407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examine spread?</a:t>
            </a:r>
            <a:endParaRPr lang="en-US" dirty="0"/>
          </a:p>
        </p:txBody>
      </p:sp>
      <p:sp>
        <p:nvSpPr>
          <p:cNvPr id="3" name="Content Placeholder 2"/>
          <p:cNvSpPr>
            <a:spLocks noGrp="1"/>
          </p:cNvSpPr>
          <p:nvPr>
            <p:ph idx="1"/>
          </p:nvPr>
        </p:nvSpPr>
        <p:spPr/>
        <p:txBody>
          <a:bodyPr>
            <a:normAutofit fontScale="85000" lnSpcReduction="10000"/>
          </a:bodyPr>
          <a:lstStyle/>
          <a:p>
            <a:pPr marL="0" indent="0">
              <a:buNone/>
            </a:pPr>
            <a:r>
              <a:rPr lang="en-US" dirty="0"/>
              <a:t>The best that can be said is that the historic spread of English language through, trade, colonization, and slavery was not a single concerted effort to impose the English language on the world, but that the spread of the English language was incidental to the expansion of the British </a:t>
            </a:r>
            <a:r>
              <a:rPr lang="en-US" dirty="0" smtClean="0"/>
              <a:t>Empire </a:t>
            </a:r>
            <a:r>
              <a:rPr lang="en-US" dirty="0"/>
              <a:t>and the increased influence of Britain on the world</a:t>
            </a:r>
            <a:r>
              <a:rPr lang="en-US" dirty="0" smtClean="0"/>
              <a:t>. Galloway and Rose (2015) – </a:t>
            </a:r>
            <a:r>
              <a:rPr lang="en-US" dirty="0" smtClean="0">
                <a:solidFill>
                  <a:schemeClr val="accent1">
                    <a:lumMod val="75000"/>
                  </a:schemeClr>
                </a:solidFill>
              </a:rPr>
              <a:t>4</a:t>
            </a:r>
            <a:r>
              <a:rPr lang="en-US" dirty="0" smtClean="0"/>
              <a:t> channels:</a:t>
            </a:r>
          </a:p>
          <a:p>
            <a:pPr marL="514350" indent="-514350">
              <a:buFont typeface="+mj-lt"/>
              <a:buAutoNum type="arabicPeriod"/>
            </a:pPr>
            <a:r>
              <a:rPr lang="en-US" dirty="0" smtClean="0">
                <a:solidFill>
                  <a:schemeClr val="accent1">
                    <a:lumMod val="75000"/>
                  </a:schemeClr>
                </a:solidFill>
              </a:rPr>
              <a:t>Settler colonies</a:t>
            </a:r>
          </a:p>
          <a:p>
            <a:pPr marL="514350" indent="-514350">
              <a:buFont typeface="+mj-lt"/>
              <a:buAutoNum type="arabicPeriod"/>
            </a:pPr>
            <a:r>
              <a:rPr lang="en-US" dirty="0" smtClean="0">
                <a:solidFill>
                  <a:schemeClr val="accent1">
                    <a:lumMod val="75000"/>
                  </a:schemeClr>
                </a:solidFill>
              </a:rPr>
              <a:t>Slavery</a:t>
            </a:r>
          </a:p>
          <a:p>
            <a:pPr marL="514350" indent="-514350">
              <a:buFont typeface="+mj-lt"/>
              <a:buAutoNum type="arabicPeriod"/>
            </a:pPr>
            <a:r>
              <a:rPr lang="en-US" dirty="0" smtClean="0">
                <a:solidFill>
                  <a:schemeClr val="accent1">
                    <a:lumMod val="75000"/>
                  </a:schemeClr>
                </a:solidFill>
              </a:rPr>
              <a:t>Trade and exploitation colonies</a:t>
            </a:r>
          </a:p>
          <a:p>
            <a:pPr marL="514350" indent="-514350">
              <a:buFont typeface="+mj-lt"/>
              <a:buAutoNum type="arabicPeriod"/>
            </a:pPr>
            <a:r>
              <a:rPr lang="en-US" dirty="0" smtClean="0">
                <a:solidFill>
                  <a:schemeClr val="accent1">
                    <a:lumMod val="75000"/>
                  </a:schemeClr>
                </a:solidFill>
              </a:rPr>
              <a:t>Globalization (recent spread)</a:t>
            </a:r>
          </a:p>
        </p:txBody>
      </p:sp>
    </p:spTree>
    <p:extLst>
      <p:ext uri="{BB962C8B-B14F-4D97-AF65-F5344CB8AC3E}">
        <p14:creationId xmlns:p14="http://schemas.microsoft.com/office/powerpoint/2010/main" val="165802857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499228"/>
            <a:ext cx="8229600" cy="736015"/>
          </a:xfrm>
        </p:spPr>
        <p:txBody>
          <a:bodyPr>
            <a:normAutofit fontScale="90000"/>
          </a:bodyPr>
          <a:lstStyle/>
          <a:p>
            <a:r>
              <a:rPr lang="en-US" sz="2667" dirty="0"/>
              <a:t>Figure 1.2: The four channels of English </a:t>
            </a:r>
            <a:r>
              <a:rPr lang="en-US" sz="2667" dirty="0" smtClean="0"/>
              <a:t>spread (</a:t>
            </a:r>
            <a:r>
              <a:rPr lang="en-US" sz="2667" dirty="0" err="1" smtClean="0"/>
              <a:t>p</a:t>
            </a:r>
            <a:r>
              <a:rPr lang="en-US" sz="2667" dirty="0" smtClean="0"/>
              <a:t>. 8)</a:t>
            </a:r>
            <a:r>
              <a:rPr lang="en-GB" dirty="0" smtClean="0"/>
              <a:t/>
            </a:r>
            <a:br>
              <a:rPr lang="en-GB" dirty="0" smtClean="0"/>
            </a:b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207295666"/>
              </p:ext>
            </p:extLst>
          </p:nvPr>
        </p:nvGraphicFramePr>
        <p:xfrm>
          <a:off x="457200" y="1058780"/>
          <a:ext cx="8229600" cy="50673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615879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Mercantilism</a:t>
            </a:r>
            <a:endParaRPr lang="en-US" dirty="0"/>
          </a:p>
        </p:txBody>
      </p:sp>
      <p:sp>
        <p:nvSpPr>
          <p:cNvPr id="3" name="Content Placeholder 2"/>
          <p:cNvSpPr>
            <a:spLocks noGrp="1"/>
          </p:cNvSpPr>
          <p:nvPr>
            <p:ph idx="1"/>
          </p:nvPr>
        </p:nvSpPr>
        <p:spPr/>
        <p:txBody>
          <a:bodyPr>
            <a:normAutofit/>
          </a:bodyPr>
          <a:lstStyle/>
          <a:p>
            <a:r>
              <a:rPr lang="en-US" dirty="0" smtClean="0"/>
              <a:t>Trade is a ‘zero sum’ game.</a:t>
            </a:r>
          </a:p>
          <a:p>
            <a:r>
              <a:rPr lang="en-US" dirty="0" smtClean="0"/>
              <a:t>Nations sought to expand their resources for trade through:</a:t>
            </a:r>
          </a:p>
          <a:p>
            <a:pPr lvl="1"/>
            <a:r>
              <a:rPr lang="en-US" dirty="0" smtClean="0">
                <a:solidFill>
                  <a:schemeClr val="accent1">
                    <a:lumMod val="75000"/>
                  </a:schemeClr>
                </a:solidFill>
              </a:rPr>
              <a:t>Exploration and colonization of new territories (USA, Australia etc.)</a:t>
            </a:r>
          </a:p>
          <a:p>
            <a:pPr lvl="1"/>
            <a:r>
              <a:rPr lang="en-US" dirty="0" smtClean="0">
                <a:solidFill>
                  <a:schemeClr val="accent1">
                    <a:lumMod val="75000"/>
                  </a:schemeClr>
                </a:solidFill>
              </a:rPr>
              <a:t>Colonization of known lucrative ports and markets (e.g. India)</a:t>
            </a:r>
          </a:p>
          <a:p>
            <a:pPr lvl="1"/>
            <a:r>
              <a:rPr lang="en-US" dirty="0" smtClean="0">
                <a:solidFill>
                  <a:schemeClr val="accent1">
                    <a:lumMod val="75000"/>
                  </a:schemeClr>
                </a:solidFill>
              </a:rPr>
              <a:t>Expansion of </a:t>
            </a:r>
            <a:r>
              <a:rPr lang="en-US" dirty="0" err="1" smtClean="0">
                <a:solidFill>
                  <a:schemeClr val="accent1">
                    <a:lumMod val="75000"/>
                  </a:schemeClr>
                </a:solidFill>
              </a:rPr>
              <a:t>labour</a:t>
            </a:r>
            <a:r>
              <a:rPr lang="en-US" dirty="0" smtClean="0">
                <a:solidFill>
                  <a:schemeClr val="accent1">
                    <a:lumMod val="75000"/>
                  </a:schemeClr>
                </a:solidFill>
              </a:rPr>
              <a:t> resources (e.g. slavery).</a:t>
            </a:r>
          </a:p>
          <a:p>
            <a:endParaRPr lang="en-US" dirty="0"/>
          </a:p>
        </p:txBody>
      </p:sp>
    </p:spTree>
    <p:extLst>
      <p:ext uri="{BB962C8B-B14F-4D97-AF65-F5344CB8AC3E}">
        <p14:creationId xmlns:p14="http://schemas.microsoft.com/office/powerpoint/2010/main" val="362739721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chemeClr val="accent1">
                    <a:lumMod val="75000"/>
                  </a:schemeClr>
                </a:solidFill>
              </a:rPr>
              <a:t>Channel 1</a:t>
            </a:r>
            <a:r>
              <a:rPr lang="en-US" dirty="0" smtClean="0"/>
              <a:t>: Settler colonization</a:t>
            </a:r>
            <a:r>
              <a:rPr lang="hu-HU" dirty="0" smtClean="0"/>
              <a:t/>
            </a:r>
            <a:br>
              <a:rPr lang="hu-HU" dirty="0" smtClean="0"/>
            </a:b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Expansion into </a:t>
            </a:r>
            <a:r>
              <a:rPr lang="en-US" dirty="0"/>
              <a:t>A</a:t>
            </a:r>
            <a:r>
              <a:rPr lang="en-US" dirty="0" smtClean="0"/>
              <a:t>merica began in early 1600s:</a:t>
            </a:r>
          </a:p>
          <a:p>
            <a:pPr lvl="1"/>
            <a:r>
              <a:rPr lang="en-US" dirty="0" smtClean="0"/>
              <a:t>‘by 1640 </a:t>
            </a:r>
            <a:r>
              <a:rPr lang="en-US" dirty="0"/>
              <a:t>there were 25,000 English speakers </a:t>
            </a:r>
            <a:r>
              <a:rPr lang="en-US" dirty="0" smtClean="0"/>
              <a:t>in</a:t>
            </a:r>
            <a:br>
              <a:rPr lang="en-US" dirty="0" smtClean="0"/>
            </a:br>
            <a:r>
              <a:rPr lang="en-US" dirty="0" smtClean="0"/>
              <a:t>New </a:t>
            </a:r>
            <a:r>
              <a:rPr lang="en-US" dirty="0"/>
              <a:t>England </a:t>
            </a:r>
            <a:r>
              <a:rPr lang="en-US" dirty="0" smtClean="0"/>
              <a:t>alone’ </a:t>
            </a:r>
            <a:r>
              <a:rPr lang="en-US" dirty="0">
                <a:solidFill>
                  <a:srgbClr val="000000"/>
                </a:solidFill>
              </a:rPr>
              <a:t>(Melchers and Shaw, 2011, p. 6</a:t>
            </a:r>
            <a:r>
              <a:rPr lang="en-US" dirty="0" smtClean="0">
                <a:solidFill>
                  <a:srgbClr val="000000"/>
                </a:solidFill>
              </a:rPr>
              <a:t>).</a:t>
            </a:r>
          </a:p>
          <a:p>
            <a:r>
              <a:rPr lang="en-US" dirty="0" smtClean="0"/>
              <a:t>The British Empire spread to Australia and</a:t>
            </a:r>
            <a:br>
              <a:rPr lang="en-US" dirty="0" smtClean="0"/>
            </a:br>
            <a:r>
              <a:rPr lang="en-US" dirty="0" smtClean="0"/>
              <a:t>New Zealand:</a:t>
            </a:r>
          </a:p>
          <a:p>
            <a:pPr lvl="1"/>
            <a:r>
              <a:rPr lang="en-US" dirty="0" smtClean="0"/>
              <a:t>Australia initially by convicts, then free settlers</a:t>
            </a:r>
          </a:p>
          <a:p>
            <a:pPr lvl="1"/>
            <a:r>
              <a:rPr lang="en-US" dirty="0" smtClean="0"/>
              <a:t>New Zealand by free settlers.</a:t>
            </a:r>
          </a:p>
          <a:p>
            <a:r>
              <a:rPr lang="en-US" dirty="0" smtClean="0"/>
              <a:t>Indigenous populations treated poorly resulting in minimal impact on the English language:</a:t>
            </a:r>
          </a:p>
          <a:p>
            <a:pPr lvl="1"/>
            <a:r>
              <a:rPr lang="en-US" dirty="0" smtClean="0"/>
              <a:t>e.g. Australia’s </a:t>
            </a:r>
            <a:r>
              <a:rPr lang="en-US" dirty="0"/>
              <a:t>‘white policy’ </a:t>
            </a:r>
            <a:r>
              <a:rPr lang="en-US" dirty="0" smtClean="0"/>
              <a:t>ran </a:t>
            </a:r>
            <a:r>
              <a:rPr lang="en-US" dirty="0"/>
              <a:t>until 1969 and involved the removal of 6,000 aboriginal children from their parents for the purposes of ‘white education</a:t>
            </a:r>
            <a:r>
              <a:rPr lang="en-US" dirty="0" smtClean="0"/>
              <a:t>’</a:t>
            </a:r>
            <a:r>
              <a:rPr lang="en-US" dirty="0" smtClean="0">
                <a:solidFill>
                  <a:srgbClr val="000000"/>
                </a:solidFill>
              </a:rPr>
              <a:t>.</a:t>
            </a:r>
            <a:endParaRPr lang="en-US" dirty="0">
              <a:solidFill>
                <a:srgbClr val="000000"/>
              </a:solidFill>
            </a:endParaRPr>
          </a:p>
        </p:txBody>
      </p:sp>
    </p:spTree>
    <p:extLst>
      <p:ext uri="{BB962C8B-B14F-4D97-AF65-F5344CB8AC3E}">
        <p14:creationId xmlns:p14="http://schemas.microsoft.com/office/powerpoint/2010/main" val="12484838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solidFill>
                  <a:schemeClr val="accent1">
                    <a:lumMod val="75000"/>
                  </a:schemeClr>
                </a:solidFill>
              </a:rPr>
              <a:t>Channel 2</a:t>
            </a:r>
            <a:r>
              <a:rPr lang="en-US" dirty="0" smtClean="0"/>
              <a:t>: Slavery</a:t>
            </a:r>
            <a:r>
              <a:rPr lang="hu-HU" dirty="0"/>
              <a:t/>
            </a:r>
            <a:br>
              <a:rPr lang="hu-HU" dirty="0"/>
            </a:br>
            <a:endParaRPr lang="en-US" dirty="0"/>
          </a:p>
        </p:txBody>
      </p:sp>
      <p:sp>
        <p:nvSpPr>
          <p:cNvPr id="3" name="Content Placeholder 2"/>
          <p:cNvSpPr>
            <a:spLocks noGrp="1"/>
          </p:cNvSpPr>
          <p:nvPr>
            <p:ph idx="1"/>
          </p:nvPr>
        </p:nvSpPr>
        <p:spPr>
          <a:xfrm>
            <a:off x="457200" y="1600200"/>
            <a:ext cx="8229600" cy="4057289"/>
          </a:xfrm>
        </p:spPr>
        <p:txBody>
          <a:bodyPr>
            <a:normAutofit lnSpcReduction="10000"/>
          </a:bodyPr>
          <a:lstStyle/>
          <a:p>
            <a:r>
              <a:rPr lang="en-US" sz="2700" dirty="0" smtClean="0"/>
              <a:t>Even though slaves were bought to new territories (America, the Caribbean), the impact on language was vastly different:</a:t>
            </a:r>
          </a:p>
          <a:p>
            <a:pPr lvl="1"/>
            <a:r>
              <a:rPr lang="en-US" sz="2400" dirty="0" smtClean="0"/>
              <a:t>Communities of displaced African populations from </a:t>
            </a:r>
            <a:r>
              <a:rPr lang="en-US" sz="2400" dirty="0" smtClean="0">
                <a:solidFill>
                  <a:schemeClr val="accent1">
                    <a:lumMod val="75000"/>
                  </a:schemeClr>
                </a:solidFill>
              </a:rPr>
              <a:t>diverse</a:t>
            </a:r>
            <a:r>
              <a:rPr lang="en-US" sz="2400" dirty="0" smtClean="0"/>
              <a:t> linguistic backgrounds</a:t>
            </a:r>
          </a:p>
          <a:p>
            <a:pPr lvl="1"/>
            <a:r>
              <a:rPr lang="en-US" sz="2400" dirty="0" smtClean="0"/>
              <a:t>English was a contact language in areas of little </a:t>
            </a:r>
            <a:r>
              <a:rPr lang="en-US" sz="2400" dirty="0" smtClean="0">
                <a:solidFill>
                  <a:schemeClr val="accent1">
                    <a:lumMod val="75000"/>
                  </a:schemeClr>
                </a:solidFill>
              </a:rPr>
              <a:t>L1 input</a:t>
            </a:r>
          </a:p>
          <a:p>
            <a:pPr lvl="1"/>
            <a:r>
              <a:rPr lang="en-US" sz="2400" dirty="0" smtClean="0"/>
              <a:t>Pidgins emerged, which developed into creoles with subsequent generations</a:t>
            </a:r>
          </a:p>
          <a:p>
            <a:pPr lvl="1"/>
            <a:r>
              <a:rPr lang="en-US" sz="2400" dirty="0" smtClean="0"/>
              <a:t>With independence, </a:t>
            </a:r>
            <a:r>
              <a:rPr lang="en-US" sz="2400" dirty="0" smtClean="0">
                <a:solidFill>
                  <a:schemeClr val="accent1">
                    <a:lumMod val="75000"/>
                  </a:schemeClr>
                </a:solidFill>
              </a:rPr>
              <a:t>new ENL countries emerged</a:t>
            </a:r>
            <a:r>
              <a:rPr lang="en-US" sz="2400" dirty="0" smtClean="0">
                <a:solidFill>
                  <a:srgbClr val="000000"/>
                </a:solidFill>
              </a:rPr>
              <a:t> </a:t>
            </a:r>
            <a:br>
              <a:rPr lang="en-US" sz="2400" dirty="0" smtClean="0">
                <a:solidFill>
                  <a:srgbClr val="000000"/>
                </a:solidFill>
              </a:rPr>
            </a:br>
            <a:r>
              <a:rPr lang="en-US" sz="2400" dirty="0" smtClean="0">
                <a:solidFill>
                  <a:srgbClr val="000000"/>
                </a:solidFill>
              </a:rPr>
              <a:t>(e.g. Jamaica).</a:t>
            </a:r>
          </a:p>
          <a:p>
            <a:pPr lvl="1"/>
            <a:endParaRPr lang="en-US" dirty="0" smtClean="0"/>
          </a:p>
          <a:p>
            <a:pPr lvl="1"/>
            <a:endParaRPr lang="en-US" dirty="0"/>
          </a:p>
        </p:txBody>
      </p:sp>
    </p:spTree>
    <p:extLst>
      <p:ext uri="{BB962C8B-B14F-4D97-AF65-F5344CB8AC3E}">
        <p14:creationId xmlns:p14="http://schemas.microsoft.com/office/powerpoint/2010/main" val="15863392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279019414"/>
              </p:ext>
            </p:extLst>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57810568"/>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xmlns:mv="urn:schemas-microsoft-com:mac:vml">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74062"/>
            <a:ext cx="9144000" cy="1143000"/>
          </a:xfrm>
        </p:spPr>
        <p:txBody>
          <a:bodyPr>
            <a:normAutofit fontScale="90000"/>
          </a:bodyPr>
          <a:lstStyle/>
          <a:p>
            <a:r>
              <a:rPr lang="en-US" dirty="0" smtClean="0">
                <a:solidFill>
                  <a:schemeClr val="accent1">
                    <a:lumMod val="75000"/>
                  </a:schemeClr>
                </a:solidFill>
              </a:rPr>
              <a:t>Channel 3</a:t>
            </a:r>
            <a:r>
              <a:rPr lang="en-US" dirty="0" smtClean="0">
                <a:solidFill>
                  <a:schemeClr val="tx2"/>
                </a:solidFill>
              </a:rPr>
              <a:t>:</a:t>
            </a:r>
            <a:r>
              <a:rPr lang="en-US" dirty="0" smtClean="0"/>
              <a:t/>
            </a:r>
            <a:br>
              <a:rPr lang="en-US" dirty="0" smtClean="0"/>
            </a:br>
            <a:r>
              <a:rPr lang="en-US" dirty="0" smtClean="0"/>
              <a:t>Trade and exploitation colonies</a:t>
            </a:r>
            <a:r>
              <a:rPr lang="hu-HU" dirty="0"/>
              <a:t/>
            </a:r>
            <a:br>
              <a:rPr lang="hu-HU" dirty="0"/>
            </a:br>
            <a:endParaRPr lang="en-US" dirty="0"/>
          </a:p>
        </p:txBody>
      </p:sp>
      <p:sp>
        <p:nvSpPr>
          <p:cNvPr id="3" name="Content Placeholder 2"/>
          <p:cNvSpPr>
            <a:spLocks noGrp="1"/>
          </p:cNvSpPr>
          <p:nvPr>
            <p:ph idx="1"/>
          </p:nvPr>
        </p:nvSpPr>
        <p:spPr>
          <a:xfrm>
            <a:off x="457200" y="1600200"/>
            <a:ext cx="8229600" cy="5012450"/>
          </a:xfrm>
        </p:spPr>
        <p:txBody>
          <a:bodyPr>
            <a:normAutofit fontScale="62500" lnSpcReduction="20000"/>
          </a:bodyPr>
          <a:lstStyle/>
          <a:p>
            <a:r>
              <a:rPr lang="en-US" sz="4320" dirty="0" smtClean="0"/>
              <a:t>Britain aimed to control markets that would add to its trading power:</a:t>
            </a:r>
          </a:p>
          <a:p>
            <a:pPr lvl="1"/>
            <a:r>
              <a:rPr lang="en-US" sz="3840" dirty="0" smtClean="0"/>
              <a:t>Heavy interest in lucrative markets (India) and important trading ports (Singapore, Hong Kong, along West African coast)</a:t>
            </a:r>
          </a:p>
          <a:p>
            <a:pPr lvl="1"/>
            <a:r>
              <a:rPr lang="en-US" sz="3840" dirty="0" smtClean="0"/>
              <a:t>English was used as a </a:t>
            </a:r>
            <a:r>
              <a:rPr lang="en-US" sz="3840" dirty="0" smtClean="0">
                <a:solidFill>
                  <a:schemeClr val="accent1">
                    <a:lumMod val="75000"/>
                  </a:schemeClr>
                </a:solidFill>
              </a:rPr>
              <a:t>jargon</a:t>
            </a:r>
            <a:r>
              <a:rPr lang="en-US" sz="3840" dirty="0" smtClean="0"/>
              <a:t> in less important trading ports (</a:t>
            </a:r>
            <a:r>
              <a:rPr lang="en-US" sz="3840" dirty="0" smtClean="0">
                <a:solidFill>
                  <a:schemeClr val="accent1">
                    <a:lumMod val="75000"/>
                  </a:schemeClr>
                </a:solidFill>
              </a:rPr>
              <a:t>pidgins </a:t>
            </a:r>
            <a:r>
              <a:rPr lang="en-US" sz="3840" dirty="0" smtClean="0">
                <a:solidFill>
                  <a:srgbClr val="000000"/>
                </a:solidFill>
              </a:rPr>
              <a:t>emerged)</a:t>
            </a:r>
          </a:p>
          <a:p>
            <a:pPr lvl="1"/>
            <a:r>
              <a:rPr lang="en-US" sz="3840" dirty="0" smtClean="0"/>
              <a:t>In important trading ports English was implemented as an </a:t>
            </a:r>
            <a:r>
              <a:rPr lang="en-US" sz="3840" dirty="0" smtClean="0">
                <a:solidFill>
                  <a:schemeClr val="accent1">
                    <a:lumMod val="75000"/>
                  </a:schemeClr>
                </a:solidFill>
              </a:rPr>
              <a:t>official language of education and administration</a:t>
            </a:r>
          </a:p>
          <a:p>
            <a:pPr lvl="1"/>
            <a:r>
              <a:rPr lang="en-US" sz="3840" dirty="0" smtClean="0"/>
              <a:t>even </a:t>
            </a:r>
            <a:r>
              <a:rPr lang="en-US" sz="3840" dirty="0"/>
              <a:t>though colonial control was often established and English was introduced as the language of administration and education, these were areas where </a:t>
            </a:r>
            <a:r>
              <a:rPr lang="en-US" sz="3840" dirty="0">
                <a:solidFill>
                  <a:schemeClr val="accent1">
                    <a:lumMod val="75000"/>
                  </a:schemeClr>
                </a:solidFill>
              </a:rPr>
              <a:t>few native English speakers </a:t>
            </a:r>
            <a:r>
              <a:rPr lang="en-US" sz="3840" dirty="0" smtClean="0"/>
              <a:t>settled </a:t>
            </a:r>
            <a:r>
              <a:rPr lang="en-GB" sz="3840" dirty="0" smtClean="0"/>
              <a:t>– </a:t>
            </a:r>
            <a:r>
              <a:rPr lang="en-US" sz="3840" dirty="0" smtClean="0"/>
              <a:t> English </a:t>
            </a:r>
            <a:r>
              <a:rPr lang="en-US" sz="3840" dirty="0"/>
              <a:t>was mostly (but not always) used as an additional language to the local </a:t>
            </a:r>
            <a:r>
              <a:rPr lang="en-US" sz="3840" dirty="0" smtClean="0">
                <a:solidFill>
                  <a:srgbClr val="000000"/>
                </a:solidFill>
              </a:rPr>
              <a:t>languages </a:t>
            </a:r>
            <a:r>
              <a:rPr lang="en-US" sz="3840" dirty="0">
                <a:solidFill>
                  <a:srgbClr val="000000"/>
                </a:solidFill>
              </a:rPr>
              <a:t>(</a:t>
            </a:r>
            <a:r>
              <a:rPr lang="en-US" sz="3840" dirty="0" err="1">
                <a:solidFill>
                  <a:srgbClr val="000000"/>
                </a:solidFill>
              </a:rPr>
              <a:t>Gramley</a:t>
            </a:r>
            <a:r>
              <a:rPr lang="en-US" sz="3840" dirty="0">
                <a:solidFill>
                  <a:srgbClr val="000000"/>
                </a:solidFill>
              </a:rPr>
              <a:t>, 2012</a:t>
            </a:r>
            <a:r>
              <a:rPr lang="en-US" sz="3840" dirty="0" smtClean="0">
                <a:solidFill>
                  <a:srgbClr val="000000"/>
                </a:solidFill>
              </a:rPr>
              <a:t>).</a:t>
            </a:r>
            <a:endParaRPr lang="en-US" sz="3840" dirty="0" smtClean="0"/>
          </a:p>
          <a:p>
            <a:pPr lvl="1"/>
            <a:endParaRPr lang="en-US" dirty="0"/>
          </a:p>
        </p:txBody>
      </p:sp>
    </p:spTree>
    <p:extLst>
      <p:ext uri="{BB962C8B-B14F-4D97-AF65-F5344CB8AC3E}">
        <p14:creationId xmlns:p14="http://schemas.microsoft.com/office/powerpoint/2010/main" val="259357562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cap="none" dirty="0" smtClean="0"/>
              <a:t>Globalization and the rise of the world’s lingua franca</a:t>
            </a:r>
            <a:endParaRPr lang="en-US" cap="none" dirty="0"/>
          </a:p>
        </p:txBody>
      </p:sp>
      <p:sp>
        <p:nvSpPr>
          <p:cNvPr id="3" name="Text Placeholder 2"/>
          <p:cNvSpPr>
            <a:spLocks noGrp="1"/>
          </p:cNvSpPr>
          <p:nvPr>
            <p:ph type="body" idx="1"/>
          </p:nvPr>
        </p:nvSpPr>
        <p:spPr/>
        <p:txBody>
          <a:bodyPr/>
          <a:lstStyle/>
          <a:p>
            <a:r>
              <a:rPr lang="en-US" dirty="0" smtClean="0"/>
              <a:t>Part 3</a:t>
            </a:r>
            <a:endParaRPr lang="en-US" dirty="0"/>
          </a:p>
        </p:txBody>
      </p:sp>
    </p:spTree>
    <p:extLst>
      <p:ext uri="{BB962C8B-B14F-4D97-AF65-F5344CB8AC3E}">
        <p14:creationId xmlns:p14="http://schemas.microsoft.com/office/powerpoint/2010/main" val="626482832"/>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xmlns:mv="urn:schemas-microsoft-com:mac:vml">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28"/>
            <a:ext cx="8229600" cy="1143000"/>
          </a:xfrm>
        </p:spPr>
        <p:txBody>
          <a:bodyPr>
            <a:normAutofit/>
          </a:bodyPr>
          <a:lstStyle/>
          <a:p>
            <a:r>
              <a:rPr lang="en-US" sz="3600" dirty="0" smtClean="0">
                <a:solidFill>
                  <a:srgbClr val="0070C0"/>
                </a:solidFill>
              </a:rPr>
              <a:t>Channel 4: </a:t>
            </a:r>
            <a:r>
              <a:rPr lang="en-US" sz="3600" dirty="0" smtClean="0">
                <a:solidFill>
                  <a:srgbClr val="000000"/>
                </a:solidFill>
              </a:rPr>
              <a:t>Globalization (1)</a:t>
            </a:r>
            <a:endParaRPr lang="en-US" sz="3600" dirty="0">
              <a:solidFill>
                <a:srgbClr val="000000"/>
              </a:solidFill>
            </a:endParaRPr>
          </a:p>
        </p:txBody>
      </p:sp>
      <p:sp>
        <p:nvSpPr>
          <p:cNvPr id="3" name="Content Placeholder 2"/>
          <p:cNvSpPr>
            <a:spLocks noGrp="1"/>
          </p:cNvSpPr>
          <p:nvPr>
            <p:ph idx="1"/>
          </p:nvPr>
        </p:nvSpPr>
        <p:spPr>
          <a:xfrm>
            <a:off x="131784" y="1149428"/>
            <a:ext cx="8913378" cy="5620207"/>
          </a:xfrm>
          <a:noFill/>
          <a:ln>
            <a:solidFill>
              <a:schemeClr val="bg1"/>
            </a:solidFill>
          </a:ln>
        </p:spPr>
        <p:txBody>
          <a:bodyPr>
            <a:noAutofit/>
          </a:bodyPr>
          <a:lstStyle/>
          <a:p>
            <a:pPr>
              <a:spcBef>
                <a:spcPts val="0"/>
              </a:spcBef>
              <a:defRPr/>
            </a:pPr>
            <a:r>
              <a:rPr lang="en-AU" sz="2400" dirty="0" smtClean="0"/>
              <a:t>English is now an undisputedly global language:</a:t>
            </a:r>
          </a:p>
          <a:p>
            <a:pPr lvl="1">
              <a:spcBef>
                <a:spcPts val="0"/>
              </a:spcBef>
              <a:defRPr/>
            </a:pPr>
            <a:r>
              <a:rPr lang="en-AU" sz="2000" dirty="0" smtClean="0"/>
              <a:t>The British Council (2014) lists 88 countries (60 sovereign and 28 non-sovereign states) where English has </a:t>
            </a:r>
            <a:r>
              <a:rPr lang="en-AU" sz="2000" dirty="0" smtClean="0">
                <a:solidFill>
                  <a:schemeClr val="accent1">
                    <a:lumMod val="75000"/>
                  </a:schemeClr>
                </a:solidFill>
              </a:rPr>
              <a:t>official </a:t>
            </a:r>
            <a:r>
              <a:rPr lang="en-AU" sz="2000" dirty="0" smtClean="0"/>
              <a:t>status.</a:t>
            </a:r>
          </a:p>
          <a:p>
            <a:pPr lvl="1">
              <a:spcBef>
                <a:spcPts val="0"/>
              </a:spcBef>
              <a:defRPr/>
            </a:pPr>
            <a:r>
              <a:rPr lang="en-AU" sz="2000" dirty="0" smtClean="0"/>
              <a:t>Other sources state English has a significant role in 90 countries in total </a:t>
            </a:r>
            <a:r>
              <a:rPr lang="en-GB" sz="2000" dirty="0" smtClean="0"/>
              <a:t>– </a:t>
            </a:r>
            <a:r>
              <a:rPr lang="en-AU" sz="2000" dirty="0" smtClean="0"/>
              <a:t>70 of which in an official or semi-official capacity (McArthur, 2002, </a:t>
            </a:r>
            <a:r>
              <a:rPr lang="en-AU" sz="2000" dirty="0" err="1" smtClean="0"/>
              <a:t>p</a:t>
            </a:r>
            <a:r>
              <a:rPr lang="en-AU" sz="2000" dirty="0" smtClean="0"/>
              <a:t>. 3). </a:t>
            </a:r>
            <a:endParaRPr lang="en-GB" sz="2000" dirty="0" smtClean="0"/>
          </a:p>
          <a:p>
            <a:pPr lvl="1"/>
            <a:r>
              <a:rPr lang="en-AU" sz="2000" dirty="0" smtClean="0"/>
              <a:t>Official or working role in </a:t>
            </a:r>
            <a:r>
              <a:rPr lang="en-AU" sz="2000" dirty="0" smtClean="0">
                <a:solidFill>
                  <a:schemeClr val="accent1">
                    <a:lumMod val="75000"/>
                  </a:schemeClr>
                </a:solidFill>
              </a:rPr>
              <a:t>international diplomacy</a:t>
            </a:r>
            <a:r>
              <a:rPr lang="en-GB" sz="2000" dirty="0" smtClean="0">
                <a:latin typeface="Franklin Gothic Book"/>
              </a:rPr>
              <a:t>, </a:t>
            </a:r>
            <a:r>
              <a:rPr lang="en-AU" sz="2000" dirty="0" smtClean="0">
                <a:solidFill>
                  <a:schemeClr val="accent1">
                    <a:lumMod val="75000"/>
                  </a:schemeClr>
                </a:solidFill>
              </a:rPr>
              <a:t>major political gatherings </a:t>
            </a:r>
            <a:r>
              <a:rPr lang="en-AU" sz="2000" dirty="0" smtClean="0">
                <a:solidFill>
                  <a:srgbClr val="000000"/>
                </a:solidFill>
              </a:rPr>
              <a:t>and in </a:t>
            </a:r>
            <a:r>
              <a:rPr lang="en-AU" sz="2000" dirty="0" smtClean="0">
                <a:solidFill>
                  <a:schemeClr val="accent1">
                    <a:lumMod val="75000"/>
                  </a:schemeClr>
                </a:solidFill>
              </a:rPr>
              <a:t>international organizations</a:t>
            </a:r>
            <a:r>
              <a:rPr lang="en-AU" sz="2000" dirty="0" smtClean="0">
                <a:solidFill>
                  <a:srgbClr val="000000"/>
                </a:solidFill>
              </a:rPr>
              <a:t>.</a:t>
            </a:r>
            <a:r>
              <a:rPr lang="en-AU" sz="2000" dirty="0" smtClean="0">
                <a:solidFill>
                  <a:schemeClr val="accent1">
                    <a:lumMod val="75000"/>
                  </a:schemeClr>
                </a:solidFill>
              </a:rPr>
              <a:t> </a:t>
            </a:r>
            <a:r>
              <a:rPr lang="en-AU" sz="2000" dirty="0" smtClean="0"/>
              <a:t>‘The overriding assumption is that, wherever in the world an organization is based, English is the chief auxiliary language</a:t>
            </a:r>
            <a:r>
              <a:rPr lang="en-AU" sz="2000" dirty="0" smtClean="0">
                <a:solidFill>
                  <a:srgbClr val="000000"/>
                </a:solidFill>
              </a:rPr>
              <a:t>’ (Crystal, 2003, </a:t>
            </a:r>
            <a:r>
              <a:rPr lang="en-AU" sz="2000" dirty="0" err="1" smtClean="0">
                <a:solidFill>
                  <a:srgbClr val="000000"/>
                </a:solidFill>
              </a:rPr>
              <a:t>p</a:t>
            </a:r>
            <a:r>
              <a:rPr lang="en-AU" sz="2000" dirty="0" smtClean="0">
                <a:solidFill>
                  <a:srgbClr val="000000"/>
                </a:solidFill>
              </a:rPr>
              <a:t>. 89)</a:t>
            </a:r>
            <a:r>
              <a:rPr lang="en-AU" sz="2000" dirty="0" smtClean="0">
                <a:solidFill>
                  <a:schemeClr val="accent1"/>
                </a:solidFill>
              </a:rPr>
              <a:t>.</a:t>
            </a:r>
            <a:endParaRPr lang="en-US" sz="2000" dirty="0" smtClean="0">
              <a:solidFill>
                <a:schemeClr val="accent1"/>
              </a:solidFill>
            </a:endParaRPr>
          </a:p>
          <a:p>
            <a:pPr lvl="1"/>
            <a:r>
              <a:rPr lang="en-AU" sz="2000" dirty="0" smtClean="0">
                <a:solidFill>
                  <a:schemeClr val="accent1">
                    <a:lumMod val="75000"/>
                  </a:schemeClr>
                </a:solidFill>
              </a:rPr>
              <a:t>75% </a:t>
            </a:r>
            <a:r>
              <a:rPr lang="en-AU" sz="2000" dirty="0" smtClean="0"/>
              <a:t>of the world’s mail and electronically stored information </a:t>
            </a:r>
            <a:br>
              <a:rPr lang="en-AU" sz="2000" dirty="0" smtClean="0"/>
            </a:br>
            <a:r>
              <a:rPr lang="en-AU" sz="2000" dirty="0" smtClean="0">
                <a:solidFill>
                  <a:srgbClr val="000000"/>
                </a:solidFill>
              </a:rPr>
              <a:t>(McArthur, 2002).</a:t>
            </a:r>
          </a:p>
          <a:p>
            <a:pPr lvl="1"/>
            <a:r>
              <a:rPr lang="en-AU" sz="2000" dirty="0" smtClean="0"/>
              <a:t>English </a:t>
            </a:r>
            <a:r>
              <a:rPr lang="en-AU" sz="2000" dirty="0" smtClean="0">
                <a:solidFill>
                  <a:schemeClr val="accent1">
                    <a:lumMod val="75000"/>
                  </a:schemeClr>
                </a:solidFill>
              </a:rPr>
              <a:t>radio </a:t>
            </a:r>
            <a:r>
              <a:rPr lang="en-AU" sz="2000" dirty="0" smtClean="0"/>
              <a:t>programmes are received by 150 million people in over 120 </a:t>
            </a:r>
            <a:r>
              <a:rPr lang="en-AU" sz="2000" dirty="0" smtClean="0">
                <a:solidFill>
                  <a:srgbClr val="000000"/>
                </a:solidFill>
              </a:rPr>
              <a:t>countries (Crystal, 2008, </a:t>
            </a:r>
            <a:r>
              <a:rPr lang="en-AU" sz="2000" dirty="0" err="1" smtClean="0">
                <a:solidFill>
                  <a:srgbClr val="000000"/>
                </a:solidFill>
              </a:rPr>
              <a:t>p</a:t>
            </a:r>
            <a:r>
              <a:rPr lang="en-AU" sz="2000" dirty="0" smtClean="0">
                <a:solidFill>
                  <a:srgbClr val="000000"/>
                </a:solidFill>
              </a:rPr>
              <a:t>. 4). </a:t>
            </a:r>
            <a:endParaRPr lang="en-GB" sz="2000" dirty="0" smtClean="0">
              <a:solidFill>
                <a:srgbClr val="000000"/>
              </a:solidFill>
            </a:endParaRPr>
          </a:p>
        </p:txBody>
      </p:sp>
    </p:spTree>
    <p:extLst>
      <p:ext uri="{BB962C8B-B14F-4D97-AF65-F5344CB8AC3E}">
        <p14:creationId xmlns:p14="http://schemas.microsoft.com/office/powerpoint/2010/main" val="404785530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xmlns:mv="urn:schemas-microsoft-com:mac:vml">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428"/>
            <a:ext cx="8229600" cy="1143000"/>
          </a:xfrm>
        </p:spPr>
        <p:txBody>
          <a:bodyPr>
            <a:normAutofit/>
          </a:bodyPr>
          <a:lstStyle/>
          <a:p>
            <a:r>
              <a:rPr lang="en-US" sz="3600" dirty="0" smtClean="0">
                <a:solidFill>
                  <a:srgbClr val="0070C0"/>
                </a:solidFill>
              </a:rPr>
              <a:t>Channel 4: </a:t>
            </a:r>
            <a:r>
              <a:rPr lang="en-US" sz="3600" dirty="0" smtClean="0">
                <a:solidFill>
                  <a:srgbClr val="000000"/>
                </a:solidFill>
              </a:rPr>
              <a:t>Globalization (2)</a:t>
            </a:r>
            <a:endParaRPr lang="en-US" sz="3600" dirty="0">
              <a:solidFill>
                <a:srgbClr val="000000"/>
              </a:solidFill>
            </a:endParaRPr>
          </a:p>
        </p:txBody>
      </p:sp>
      <p:sp>
        <p:nvSpPr>
          <p:cNvPr id="3" name="Content Placeholder 2"/>
          <p:cNvSpPr>
            <a:spLocks noGrp="1"/>
          </p:cNvSpPr>
          <p:nvPr>
            <p:ph idx="1"/>
          </p:nvPr>
        </p:nvSpPr>
        <p:spPr>
          <a:xfrm>
            <a:off x="131784" y="1149428"/>
            <a:ext cx="8555016" cy="5620207"/>
          </a:xfrm>
          <a:noFill/>
          <a:ln>
            <a:solidFill>
              <a:schemeClr val="bg1"/>
            </a:solidFill>
          </a:ln>
        </p:spPr>
        <p:txBody>
          <a:bodyPr>
            <a:noAutofit/>
          </a:bodyPr>
          <a:lstStyle/>
          <a:p>
            <a:pPr lvl="1"/>
            <a:r>
              <a:rPr lang="en-AU" sz="2000" dirty="0" smtClean="0"/>
              <a:t>Dominates popular culture.</a:t>
            </a:r>
          </a:p>
          <a:p>
            <a:pPr lvl="1"/>
            <a:r>
              <a:rPr lang="en-AU" sz="2000" dirty="0" smtClean="0"/>
              <a:t>Lingua franca of </a:t>
            </a:r>
            <a:r>
              <a:rPr lang="en-AU" sz="2000" dirty="0" smtClean="0">
                <a:solidFill>
                  <a:schemeClr val="accent1">
                    <a:lumMod val="75000"/>
                  </a:schemeClr>
                </a:solidFill>
              </a:rPr>
              <a:t>air traffic control</a:t>
            </a:r>
            <a:r>
              <a:rPr lang="en-AU" sz="2000" dirty="0" smtClean="0"/>
              <a:t>, </a:t>
            </a:r>
            <a:r>
              <a:rPr lang="en-AU" sz="2000" dirty="0" smtClean="0">
                <a:solidFill>
                  <a:schemeClr val="accent1">
                    <a:lumMod val="75000"/>
                  </a:schemeClr>
                </a:solidFill>
              </a:rPr>
              <a:t>civil aviation </a:t>
            </a:r>
            <a:r>
              <a:rPr lang="en-AU" sz="2000" dirty="0" smtClean="0">
                <a:solidFill>
                  <a:srgbClr val="000000"/>
                </a:solidFill>
              </a:rPr>
              <a:t>and </a:t>
            </a:r>
            <a:r>
              <a:rPr lang="en-AU" sz="2000" dirty="0" smtClean="0">
                <a:solidFill>
                  <a:schemeClr val="accent1">
                    <a:lumMod val="75000"/>
                  </a:schemeClr>
                </a:solidFill>
              </a:rPr>
              <a:t>shipping</a:t>
            </a:r>
            <a:r>
              <a:rPr lang="en-AU" sz="2000" dirty="0" smtClean="0">
                <a:solidFill>
                  <a:srgbClr val="000000"/>
                </a:solidFill>
              </a:rPr>
              <a:t>.</a:t>
            </a:r>
            <a:endParaRPr lang="en-US" sz="2000" dirty="0" smtClean="0">
              <a:solidFill>
                <a:srgbClr val="000000"/>
              </a:solidFill>
            </a:endParaRPr>
          </a:p>
          <a:p>
            <a:pPr lvl="1"/>
            <a:r>
              <a:rPr lang="en-AU" sz="2000" dirty="0" smtClean="0"/>
              <a:t>Universal in many </a:t>
            </a:r>
            <a:r>
              <a:rPr lang="en-AU" sz="2000" dirty="0" smtClean="0">
                <a:solidFill>
                  <a:schemeClr val="accent1">
                    <a:lumMod val="75000"/>
                  </a:schemeClr>
                </a:solidFill>
              </a:rPr>
              <a:t>academic disciplines</a:t>
            </a:r>
            <a:r>
              <a:rPr lang="en-AU" sz="2000" dirty="0" smtClean="0">
                <a:solidFill>
                  <a:srgbClr val="000000"/>
                </a:solidFill>
              </a:rPr>
              <a:t>, </a:t>
            </a:r>
            <a:r>
              <a:rPr lang="en-AU" sz="2000" dirty="0" smtClean="0">
                <a:solidFill>
                  <a:schemeClr val="accent1">
                    <a:lumMod val="75000"/>
                  </a:schemeClr>
                </a:solidFill>
              </a:rPr>
              <a:t>workplaces</a:t>
            </a:r>
            <a:r>
              <a:rPr lang="en-AU" sz="2000" dirty="0" smtClean="0">
                <a:solidFill>
                  <a:srgbClr val="000000"/>
                </a:solidFill>
              </a:rPr>
              <a:t>, </a:t>
            </a:r>
            <a:r>
              <a:rPr lang="en-AU" sz="2000" dirty="0" smtClean="0">
                <a:solidFill>
                  <a:schemeClr val="accent1">
                    <a:lumMod val="75000"/>
                  </a:schemeClr>
                </a:solidFill>
              </a:rPr>
              <a:t>international communications </a:t>
            </a:r>
            <a:r>
              <a:rPr lang="en-AU" sz="2000" dirty="0" smtClean="0"/>
              <a:t>and </a:t>
            </a:r>
            <a:r>
              <a:rPr lang="en-AU" sz="2000" dirty="0" smtClean="0">
                <a:solidFill>
                  <a:schemeClr val="accent1">
                    <a:lumMod val="75000"/>
                  </a:schemeClr>
                </a:solidFill>
              </a:rPr>
              <a:t>publications, </a:t>
            </a:r>
            <a:r>
              <a:rPr lang="en-AU" sz="2000" dirty="0" smtClean="0"/>
              <a:t>and the leading language of </a:t>
            </a:r>
            <a:r>
              <a:rPr lang="en-AU" sz="2000" dirty="0" smtClean="0">
                <a:solidFill>
                  <a:schemeClr val="accent1"/>
                </a:solidFill>
              </a:rPr>
              <a:t>science</a:t>
            </a:r>
            <a:r>
              <a:rPr lang="en-AU" sz="2000" dirty="0" smtClean="0"/>
              <a:t>, </a:t>
            </a:r>
            <a:r>
              <a:rPr lang="en-AU" sz="2000" dirty="0" smtClean="0">
                <a:solidFill>
                  <a:srgbClr val="4F81BD"/>
                </a:solidFill>
              </a:rPr>
              <a:t>medicine</a:t>
            </a:r>
            <a:r>
              <a:rPr lang="en-AU" sz="2000" dirty="0" smtClean="0"/>
              <a:t>, and </a:t>
            </a:r>
            <a:r>
              <a:rPr lang="en-AU" sz="2000" dirty="0" smtClean="0">
                <a:solidFill>
                  <a:srgbClr val="4F81BD"/>
                </a:solidFill>
              </a:rPr>
              <a:t>technology</a:t>
            </a:r>
            <a:r>
              <a:rPr lang="en-AU" sz="2000" dirty="0" smtClean="0"/>
              <a:t>. The </a:t>
            </a:r>
            <a:r>
              <a:rPr lang="en-AU" sz="2000" i="1" dirty="0" smtClean="0"/>
              <a:t>Web of Science</a:t>
            </a:r>
            <a:r>
              <a:rPr lang="en-AU" sz="2000" dirty="0" smtClean="0"/>
              <a:t> database of ‘top-tier’ journals places emphasis on using English as the medium of publication, stating that for a journal to be listed ‘full text English is highly desirable, especially if the journal intends to serve an international community of researchers</a:t>
            </a:r>
            <a:r>
              <a:rPr lang="en-AU" sz="2000" dirty="0" smtClean="0">
                <a:solidFill>
                  <a:srgbClr val="000000"/>
                </a:solidFill>
              </a:rPr>
              <a:t>’ (Thomson-Reuters website).</a:t>
            </a:r>
          </a:p>
          <a:p>
            <a:pPr lvl="1"/>
            <a:r>
              <a:rPr lang="en-AU" sz="2000" dirty="0" smtClean="0"/>
              <a:t>Most widely </a:t>
            </a:r>
            <a:r>
              <a:rPr lang="en-AU" sz="2000" dirty="0" smtClean="0">
                <a:solidFill>
                  <a:schemeClr val="accent1">
                    <a:lumMod val="75000"/>
                  </a:schemeClr>
                </a:solidFill>
              </a:rPr>
              <a:t>taught foreign language</a:t>
            </a:r>
            <a:r>
              <a:rPr lang="en-AU" sz="2000" dirty="0" smtClean="0"/>
              <a:t>, with </a:t>
            </a:r>
            <a:r>
              <a:rPr lang="en-AU" sz="2000" dirty="0" err="1" smtClean="0"/>
              <a:t>o</a:t>
            </a:r>
            <a:r>
              <a:rPr lang="en-US" altLang="ja-JP" sz="2000" dirty="0" err="1" smtClean="0"/>
              <a:t>ver</a:t>
            </a:r>
            <a:r>
              <a:rPr lang="en-US" altLang="ja-JP" sz="2000" dirty="0" smtClean="0"/>
              <a:t> 1 billion English learners </a:t>
            </a:r>
            <a:r>
              <a:rPr lang="en-US" altLang="ja-JP" sz="2000" dirty="0" smtClean="0">
                <a:solidFill>
                  <a:srgbClr val="000000"/>
                </a:solidFill>
              </a:rPr>
              <a:t>worldwide (McKay, 2012, </a:t>
            </a:r>
            <a:r>
              <a:rPr lang="en-US" altLang="ja-JP" sz="2000" dirty="0" err="1" smtClean="0">
                <a:solidFill>
                  <a:srgbClr val="000000"/>
                </a:solidFill>
              </a:rPr>
              <a:t>p</a:t>
            </a:r>
            <a:r>
              <a:rPr lang="en-US" altLang="ja-JP" sz="2000" dirty="0" smtClean="0">
                <a:solidFill>
                  <a:srgbClr val="000000"/>
                </a:solidFill>
              </a:rPr>
              <a:t>. 28).</a:t>
            </a:r>
            <a:endParaRPr lang="en-GB" altLang="ja-JP" sz="2000" dirty="0" smtClean="0">
              <a:solidFill>
                <a:srgbClr val="000000"/>
              </a:solidFill>
            </a:endParaRPr>
          </a:p>
          <a:p>
            <a:pPr lvl="1"/>
            <a:r>
              <a:rPr lang="en-AU" sz="2000" dirty="0" smtClean="0"/>
              <a:t>Involved in more</a:t>
            </a:r>
            <a:r>
              <a:rPr lang="en-AU" sz="2000" dirty="0" smtClean="0">
                <a:solidFill>
                  <a:schemeClr val="accent1">
                    <a:lumMod val="75000"/>
                  </a:schemeClr>
                </a:solidFill>
              </a:rPr>
              <a:t> language-contact </a:t>
            </a:r>
            <a:r>
              <a:rPr lang="en-AU" sz="2000" dirty="0" smtClean="0"/>
              <a:t>situations than any other language.</a:t>
            </a:r>
            <a:r>
              <a:rPr lang="en-AU" sz="1400" dirty="0" smtClean="0"/>
              <a:t> </a:t>
            </a:r>
            <a:endParaRPr lang="en-US" sz="1400" dirty="0"/>
          </a:p>
        </p:txBody>
      </p:sp>
    </p:spTree>
    <p:extLst>
      <p:ext uri="{BB962C8B-B14F-4D97-AF65-F5344CB8AC3E}">
        <p14:creationId xmlns:p14="http://schemas.microsoft.com/office/powerpoint/2010/main" val="4047855300"/>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xmlns:mv="urn:schemas-microsoft-com:mac:vml">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Why English?</a:t>
            </a:r>
            <a:endParaRPr lang="en-US" dirty="0"/>
          </a:p>
        </p:txBody>
      </p:sp>
      <p:sp>
        <p:nvSpPr>
          <p:cNvPr id="5" name="Rounded Rectangle 4"/>
          <p:cNvSpPr/>
          <p:nvPr/>
        </p:nvSpPr>
        <p:spPr>
          <a:xfrm>
            <a:off x="1092200" y="1612900"/>
            <a:ext cx="3352800" cy="3872432"/>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Language-internal qualities?</a:t>
            </a:r>
          </a:p>
          <a:p>
            <a:pPr algn="ctr"/>
            <a:endParaRPr lang="en-US" dirty="0"/>
          </a:p>
          <a:p>
            <a:pPr marL="342900" indent="-342900">
              <a:buFont typeface="+mj-lt"/>
              <a:buAutoNum type="arabicPeriod"/>
            </a:pPr>
            <a:r>
              <a:rPr lang="en-US" dirty="0" smtClean="0"/>
              <a:t>Few complex grammatical endings</a:t>
            </a:r>
          </a:p>
          <a:p>
            <a:pPr marL="342900" indent="-342900">
              <a:buFont typeface="+mj-lt"/>
              <a:buAutoNum type="arabicPeriod"/>
            </a:pPr>
            <a:r>
              <a:rPr lang="en-US" dirty="0" smtClean="0"/>
              <a:t>No gender differences</a:t>
            </a:r>
          </a:p>
          <a:p>
            <a:pPr marL="342900" indent="-342900">
              <a:buFont typeface="+mj-lt"/>
              <a:buAutoNum type="arabicPeriod"/>
            </a:pPr>
            <a:r>
              <a:rPr lang="en-US" dirty="0" smtClean="0"/>
              <a:t>Mixed vocabulary</a:t>
            </a:r>
          </a:p>
          <a:p>
            <a:pPr marL="342900" indent="-342900">
              <a:buFont typeface="+mj-lt"/>
              <a:buAutoNum type="arabicPeriod"/>
            </a:pPr>
            <a:r>
              <a:rPr lang="en-US" dirty="0" smtClean="0"/>
              <a:t>Flexible language</a:t>
            </a:r>
          </a:p>
          <a:p>
            <a:pPr algn="ctr"/>
            <a:endParaRPr lang="en-US" dirty="0" smtClean="0"/>
          </a:p>
          <a:p>
            <a:pPr algn="ctr"/>
            <a:endParaRPr lang="en-US" dirty="0"/>
          </a:p>
        </p:txBody>
      </p:sp>
      <p:sp>
        <p:nvSpPr>
          <p:cNvPr id="7" name="Rounded Rectangle 6"/>
          <p:cNvSpPr/>
          <p:nvPr/>
        </p:nvSpPr>
        <p:spPr>
          <a:xfrm>
            <a:off x="5016500" y="1612899"/>
            <a:ext cx="3429000" cy="3872433"/>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
            </a:r>
            <a:br>
              <a:rPr lang="en-US" sz="2400" dirty="0" smtClean="0"/>
            </a:br>
            <a:r>
              <a:rPr lang="en-US" sz="2400" dirty="0" smtClean="0"/>
              <a:t>Language-external qualities?</a:t>
            </a:r>
          </a:p>
          <a:p>
            <a:pPr algn="ctr"/>
            <a:endParaRPr lang="en-US" dirty="0"/>
          </a:p>
          <a:p>
            <a:pPr marL="342900" indent="-342900">
              <a:buFont typeface="+mj-lt"/>
              <a:buAutoNum type="arabicPeriod"/>
            </a:pPr>
            <a:r>
              <a:rPr lang="en-US" dirty="0" smtClean="0"/>
              <a:t>British imperialism contributed to initial spread</a:t>
            </a:r>
          </a:p>
          <a:p>
            <a:pPr marL="342900" indent="-342900">
              <a:buFont typeface="+mj-lt"/>
              <a:buAutoNum type="arabicPeriod"/>
            </a:pPr>
            <a:r>
              <a:rPr lang="en-US" dirty="0" smtClean="0"/>
              <a:t>USA became a major global power</a:t>
            </a:r>
          </a:p>
          <a:p>
            <a:pPr marL="342900" indent="-342900">
              <a:buFont typeface="+mj-lt"/>
              <a:buAutoNum type="arabicPeriod"/>
            </a:pPr>
            <a:r>
              <a:rPr lang="en-US" dirty="0" smtClean="0"/>
              <a:t>Dominance of USA when globalization gathered steam</a:t>
            </a:r>
            <a:endParaRPr lang="en-US" dirty="0"/>
          </a:p>
        </p:txBody>
      </p:sp>
      <p:sp>
        <p:nvSpPr>
          <p:cNvPr id="8" name="Cross 7"/>
          <p:cNvSpPr/>
          <p:nvPr/>
        </p:nvSpPr>
        <p:spPr>
          <a:xfrm rot="2710275">
            <a:off x="3079561" y="4282349"/>
            <a:ext cx="1529195" cy="1546571"/>
          </a:xfrm>
          <a:prstGeom prst="plus">
            <a:avLst>
              <a:gd name="adj" fmla="val 44318"/>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9" name="Rounded Rectangular Callout 8"/>
          <p:cNvSpPr/>
          <p:nvPr/>
        </p:nvSpPr>
        <p:spPr>
          <a:xfrm>
            <a:off x="215900" y="274638"/>
            <a:ext cx="2565400" cy="1490662"/>
          </a:xfrm>
          <a:prstGeom prst="wedgeRoundRectCallout">
            <a:avLst>
              <a:gd name="adj1" fmla="val 35603"/>
              <a:gd name="adj2" fmla="val 68464"/>
              <a:gd name="adj3" fmla="val 16667"/>
            </a:avLst>
          </a:prstGeom>
          <a:solidFill>
            <a:schemeClr val="tx2">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r>
              <a:rPr lang="en-US" dirty="0" smtClean="0"/>
              <a:t>Historically, other lingua franca languages’ rise to dominance had little to do with linguistic qualities</a:t>
            </a:r>
            <a:endParaRPr lang="en-US" dirty="0"/>
          </a:p>
        </p:txBody>
      </p:sp>
      <p:sp>
        <p:nvSpPr>
          <p:cNvPr id="10" name="Rounded Rectangular Callout 9"/>
          <p:cNvSpPr/>
          <p:nvPr/>
        </p:nvSpPr>
        <p:spPr>
          <a:xfrm>
            <a:off x="6324600" y="274638"/>
            <a:ext cx="2565400" cy="1490662"/>
          </a:xfrm>
          <a:prstGeom prst="wedgeRoundRectCallout">
            <a:avLst/>
          </a:prstGeom>
          <a:solidFill>
            <a:schemeClr val="tx2">
              <a:lumMod val="60000"/>
              <a:lumOff val="40000"/>
            </a:schemeClr>
          </a:solidFill>
        </p:spPr>
        <p:style>
          <a:lnRef idx="3">
            <a:schemeClr val="lt1"/>
          </a:lnRef>
          <a:fillRef idx="1">
            <a:schemeClr val="dk1"/>
          </a:fillRef>
          <a:effectRef idx="1">
            <a:schemeClr val="dk1"/>
          </a:effectRef>
          <a:fontRef idx="minor">
            <a:schemeClr val="lt1"/>
          </a:fontRef>
        </p:style>
        <p:txBody>
          <a:bodyPr rtlCol="0" anchor="ctr"/>
          <a:lstStyle/>
          <a:p>
            <a:pPr algn="ctr"/>
            <a:r>
              <a:rPr lang="en-AU" dirty="0"/>
              <a:t>English </a:t>
            </a:r>
            <a:r>
              <a:rPr lang="en-AU" dirty="0" smtClean="0"/>
              <a:t>was at </a:t>
            </a:r>
            <a:r>
              <a:rPr lang="en-AU" dirty="0"/>
              <a:t>the right place at the right </a:t>
            </a:r>
            <a:r>
              <a:rPr lang="en-AU" dirty="0" smtClean="0"/>
              <a:t>time </a:t>
            </a:r>
            <a:r>
              <a:rPr lang="en-AU" dirty="0">
                <a:solidFill>
                  <a:schemeClr val="accent1">
                    <a:lumMod val="20000"/>
                    <a:lumOff val="80000"/>
                  </a:schemeClr>
                </a:solidFill>
              </a:rPr>
              <a:t>(Crystal, 2003</a:t>
            </a:r>
            <a:r>
              <a:rPr lang="en-AU" dirty="0" smtClean="0">
                <a:solidFill>
                  <a:schemeClr val="accent1">
                    <a:lumMod val="20000"/>
                    <a:lumOff val="80000"/>
                  </a:schemeClr>
                </a:solidFill>
              </a:rPr>
              <a:t>)</a:t>
            </a:r>
            <a:endParaRPr lang="en-US" dirty="0">
              <a:solidFill>
                <a:schemeClr val="accent1">
                  <a:lumMod val="20000"/>
                  <a:lumOff val="80000"/>
                </a:schemeClr>
              </a:solidFill>
            </a:endParaRPr>
          </a:p>
        </p:txBody>
      </p:sp>
    </p:spTree>
    <p:extLst>
      <p:ext uri="{BB962C8B-B14F-4D97-AF65-F5344CB8AC3E}">
        <p14:creationId xmlns:p14="http://schemas.microsoft.com/office/powerpoint/2010/main" val="279955654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par>
                          <p:cTn id="17" fill="hold">
                            <p:stCondLst>
                              <p:cond delay="1000"/>
                            </p:stCondLst>
                            <p:childTnLst>
                              <p:par>
                                <p:cTn id="18" presetID="23" presetClass="entr" presetSubtype="16"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ID="55"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p:cTn id="26" dur="1000" fill="hold"/>
                                        <p:tgtEl>
                                          <p:spTgt spid="7"/>
                                        </p:tgtEl>
                                        <p:attrNameLst>
                                          <p:attrName>ppt_w</p:attrName>
                                        </p:attrNameLst>
                                      </p:cBhvr>
                                      <p:tavLst>
                                        <p:tav tm="0">
                                          <p:val>
                                            <p:strVal val="#ppt_w*0.70"/>
                                          </p:val>
                                        </p:tav>
                                        <p:tav tm="100000">
                                          <p:val>
                                            <p:strVal val="#ppt_w"/>
                                          </p:val>
                                        </p:tav>
                                      </p:tavLst>
                                    </p:anim>
                                    <p:anim calcmode="lin" valueType="num">
                                      <p:cBhvr>
                                        <p:cTn id="27" dur="1000" fill="hold"/>
                                        <p:tgtEl>
                                          <p:spTgt spid="7"/>
                                        </p:tgtEl>
                                        <p:attrNameLst>
                                          <p:attrName>ppt_h</p:attrName>
                                        </p:attrNameLst>
                                      </p:cBhvr>
                                      <p:tavLst>
                                        <p:tav tm="0">
                                          <p:val>
                                            <p:strVal val="#ppt_h"/>
                                          </p:val>
                                        </p:tav>
                                        <p:tav tm="100000">
                                          <p:val>
                                            <p:strVal val="#ppt_h"/>
                                          </p:val>
                                        </p:tav>
                                      </p:tavLst>
                                    </p:anim>
                                    <p:animEffect transition="in" filter="fade">
                                      <p:cBhvr>
                                        <p:cTn id="28" dur="10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1000"/>
                                        <p:tgtEl>
                                          <p:spTgt spid="10"/>
                                        </p:tgtEl>
                                      </p:cBhvr>
                                    </p:animEffect>
                                    <p:anim calcmode="lin" valueType="num">
                                      <p:cBhvr>
                                        <p:cTn id="34" dur="1000" fill="hold"/>
                                        <p:tgtEl>
                                          <p:spTgt spid="10"/>
                                        </p:tgtEl>
                                        <p:attrNameLst>
                                          <p:attrName>ppt_x</p:attrName>
                                        </p:attrNameLst>
                                      </p:cBhvr>
                                      <p:tavLst>
                                        <p:tav tm="0">
                                          <p:val>
                                            <p:strVal val="#ppt_x"/>
                                          </p:val>
                                        </p:tav>
                                        <p:tav tm="100000">
                                          <p:val>
                                            <p:strVal val="#ppt_x"/>
                                          </p:val>
                                        </p:tav>
                                      </p:tavLst>
                                    </p:anim>
                                    <p:anim calcmode="lin" valueType="num">
                                      <p:cBhvr>
                                        <p:cTn id="3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P spid="10"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English speakers today</a:t>
            </a:r>
            <a:endParaRPr lang="en-US" dirty="0"/>
          </a:p>
        </p:txBody>
      </p:sp>
      <p:sp>
        <p:nvSpPr>
          <p:cNvPr id="3" name="Content Placeholder 2"/>
          <p:cNvSpPr>
            <a:spLocks noGrp="1"/>
          </p:cNvSpPr>
          <p:nvPr>
            <p:ph idx="1"/>
          </p:nvPr>
        </p:nvSpPr>
        <p:spPr/>
        <p:txBody>
          <a:bodyPr>
            <a:normAutofit/>
          </a:bodyPr>
          <a:lstStyle/>
          <a:p>
            <a:r>
              <a:rPr lang="en-AU" sz="2400" dirty="0"/>
              <a:t>English as a lingua franca (</a:t>
            </a:r>
            <a:r>
              <a:rPr lang="en-AU" sz="2400" b="1" dirty="0"/>
              <a:t>ELF</a:t>
            </a:r>
            <a:r>
              <a:rPr lang="en-AU" sz="2400" dirty="0"/>
              <a:t>) on a worldwide scale is a relatively new </a:t>
            </a:r>
            <a:r>
              <a:rPr lang="en-AU" sz="2400" dirty="0" smtClean="0"/>
              <a:t>phenomenon.</a:t>
            </a:r>
          </a:p>
          <a:p>
            <a:r>
              <a:rPr lang="en-AU" sz="2400" dirty="0" smtClean="0"/>
              <a:t>‘On </a:t>
            </a:r>
            <a:r>
              <a:rPr lang="en-AU" sz="2400" dirty="0"/>
              <a:t>this count, we are living in the first generation of </a:t>
            </a:r>
            <a:r>
              <a:rPr lang="en-AU" sz="2400" dirty="0" smtClean="0"/>
              <a:t>ELF</a:t>
            </a:r>
            <a:r>
              <a:rPr lang="en-AU" sz="2400" dirty="0" smtClean="0">
                <a:solidFill>
                  <a:srgbClr val="000000"/>
                </a:solidFill>
              </a:rPr>
              <a:t>’ (</a:t>
            </a:r>
            <a:r>
              <a:rPr lang="en-AU" sz="2400" dirty="0" err="1" smtClean="0">
                <a:solidFill>
                  <a:srgbClr val="000000"/>
                </a:solidFill>
              </a:rPr>
              <a:t>Mauranen</a:t>
            </a:r>
            <a:r>
              <a:rPr lang="en-AU" sz="2400" dirty="0" smtClean="0">
                <a:solidFill>
                  <a:srgbClr val="000000"/>
                </a:solidFill>
              </a:rPr>
              <a:t>, 2012</a:t>
            </a:r>
            <a:r>
              <a:rPr lang="en-AU" sz="2400" dirty="0">
                <a:solidFill>
                  <a:srgbClr val="000000"/>
                </a:solidFill>
              </a:rPr>
              <a:t>, p. 3</a:t>
            </a:r>
            <a:r>
              <a:rPr lang="en-AU" sz="2400" dirty="0" smtClean="0">
                <a:solidFill>
                  <a:srgbClr val="000000"/>
                </a:solidFill>
              </a:rPr>
              <a:t>). </a:t>
            </a:r>
            <a:endParaRPr lang="en-AU" sz="2400" dirty="0" smtClean="0"/>
          </a:p>
          <a:p>
            <a:r>
              <a:rPr lang="en-US" sz="2400" dirty="0" smtClean="0"/>
              <a:t>Speakers are (problematically) categorized into three groups:</a:t>
            </a:r>
          </a:p>
          <a:p>
            <a:pPr lvl="1"/>
            <a:r>
              <a:rPr lang="en-US" sz="2000" dirty="0" smtClean="0">
                <a:solidFill>
                  <a:schemeClr val="accent1">
                    <a:lumMod val="75000"/>
                  </a:schemeClr>
                </a:solidFill>
              </a:rPr>
              <a:t>English as a native language (ENL)</a:t>
            </a:r>
          </a:p>
          <a:p>
            <a:pPr lvl="1"/>
            <a:r>
              <a:rPr lang="en-US" sz="2000" dirty="0" smtClean="0">
                <a:solidFill>
                  <a:schemeClr val="accent1">
                    <a:lumMod val="75000"/>
                  </a:schemeClr>
                </a:solidFill>
              </a:rPr>
              <a:t>English as a second language (ESL)</a:t>
            </a:r>
          </a:p>
          <a:p>
            <a:pPr lvl="1"/>
            <a:r>
              <a:rPr lang="en-US" sz="2000" dirty="0" smtClean="0">
                <a:solidFill>
                  <a:schemeClr val="accent1">
                    <a:lumMod val="75000"/>
                  </a:schemeClr>
                </a:solidFill>
              </a:rPr>
              <a:t>English as a foreign language (EFL).</a:t>
            </a:r>
            <a:endParaRPr lang="en-US" sz="2000" dirty="0" smtClean="0"/>
          </a:p>
          <a:p>
            <a:r>
              <a:rPr lang="en-US" sz="2400" dirty="0" smtClean="0"/>
              <a:t>Is ‘EFL’ a misnomer?</a:t>
            </a:r>
          </a:p>
          <a:p>
            <a:pPr lvl="1"/>
            <a:r>
              <a:rPr lang="en-US" sz="2000" dirty="0" smtClean="0"/>
              <a:t>Has English become </a:t>
            </a:r>
            <a:r>
              <a:rPr lang="en-US" sz="2000" dirty="0"/>
              <a:t>more than a mere ‘foreign’ </a:t>
            </a:r>
            <a:r>
              <a:rPr lang="en-US" sz="2000" dirty="0" smtClean="0"/>
              <a:t>language?</a:t>
            </a:r>
          </a:p>
          <a:p>
            <a:pPr lvl="1"/>
            <a:r>
              <a:rPr lang="en-US" sz="2000" dirty="0" smtClean="0"/>
              <a:t>Better to describe as ‘ELF speakers’?</a:t>
            </a:r>
          </a:p>
          <a:p>
            <a:pPr lvl="1"/>
            <a:endParaRPr lang="en-US" dirty="0"/>
          </a:p>
        </p:txBody>
      </p:sp>
    </p:spTree>
    <p:extLst>
      <p:ext uri="{BB962C8B-B14F-4D97-AF65-F5344CB8AC3E}">
        <p14:creationId xmlns:p14="http://schemas.microsoft.com/office/powerpoint/2010/main" val="25997478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Number of English speakers</a:t>
            </a:r>
            <a:endParaRPr lang="en-US" dirty="0"/>
          </a:p>
        </p:txBody>
      </p:sp>
      <p:sp>
        <p:nvSpPr>
          <p:cNvPr id="3" name="Content Placeholder 2"/>
          <p:cNvSpPr>
            <a:spLocks noGrp="1"/>
          </p:cNvSpPr>
          <p:nvPr>
            <p:ph idx="1"/>
          </p:nvPr>
        </p:nvSpPr>
        <p:spPr>
          <a:xfrm>
            <a:off x="457200" y="1417638"/>
            <a:ext cx="8229600" cy="4708525"/>
          </a:xfrm>
        </p:spPr>
        <p:txBody>
          <a:bodyPr>
            <a:normAutofit/>
          </a:bodyPr>
          <a:lstStyle/>
          <a:p>
            <a:pPr marL="0" lvl="0" indent="0">
              <a:buNone/>
            </a:pPr>
            <a:r>
              <a:rPr lang="en-AU" sz="2100" dirty="0" smtClean="0"/>
              <a:t>Difficult to estimate for sure, but it is said (Crystal, 2003):</a:t>
            </a:r>
          </a:p>
          <a:p>
            <a:pPr marL="914400" lvl="1" indent="-514350">
              <a:buFont typeface="+mj-lt"/>
              <a:buAutoNum type="arabicPeriod"/>
            </a:pPr>
            <a:r>
              <a:rPr lang="en-AU" sz="2000" dirty="0"/>
              <a:t>There are between 320-380 million </a:t>
            </a:r>
            <a:r>
              <a:rPr lang="en-US" sz="2000" dirty="0" smtClean="0"/>
              <a:t>ENL speakers</a:t>
            </a:r>
            <a:endParaRPr lang="en-US" sz="2000" dirty="0"/>
          </a:p>
          <a:p>
            <a:pPr marL="914400" lvl="1" indent="-514350">
              <a:buFont typeface="+mj-lt"/>
              <a:buAutoNum type="arabicPeriod"/>
            </a:pPr>
            <a:r>
              <a:rPr lang="en-AU" sz="2000" dirty="0"/>
              <a:t>There are between 300-500 million </a:t>
            </a:r>
            <a:r>
              <a:rPr lang="en-US" sz="2000" dirty="0" smtClean="0"/>
              <a:t>ESL speakers</a:t>
            </a:r>
            <a:endParaRPr lang="en-US" sz="2000" dirty="0"/>
          </a:p>
          <a:p>
            <a:pPr marL="914400" lvl="1" indent="-514350">
              <a:buFont typeface="+mj-lt"/>
              <a:buAutoNum type="arabicPeriod"/>
            </a:pPr>
            <a:r>
              <a:rPr lang="en-AU" sz="2000" dirty="0" smtClean="0"/>
              <a:t>More than 1 </a:t>
            </a:r>
            <a:r>
              <a:rPr lang="en-AU" sz="2000" dirty="0"/>
              <a:t>billion </a:t>
            </a:r>
            <a:r>
              <a:rPr lang="en-AU" sz="2000" dirty="0" smtClean="0"/>
              <a:t>EFL/ELF speakers.</a:t>
            </a:r>
          </a:p>
          <a:p>
            <a:pPr marL="0" lvl="1" indent="0">
              <a:buNone/>
            </a:pPr>
            <a:r>
              <a:rPr lang="en-AU" sz="2100" dirty="0" smtClean="0"/>
              <a:t>There </a:t>
            </a:r>
            <a:r>
              <a:rPr lang="en-AU" sz="2100" dirty="0"/>
              <a:t>is no single source of statistical information on language </a:t>
            </a:r>
            <a:r>
              <a:rPr lang="en-AU" sz="2100" dirty="0" smtClean="0"/>
              <a:t>totals. Crystal </a:t>
            </a:r>
            <a:r>
              <a:rPr lang="en-AU" sz="2100" dirty="0"/>
              <a:t>used the UNESCO statistical yearbook, </a:t>
            </a:r>
            <a:r>
              <a:rPr lang="en-AU" sz="2100" i="1" dirty="0"/>
              <a:t>The Encyclopaedia Britannica </a:t>
            </a:r>
            <a:r>
              <a:rPr lang="en-AU" sz="2100" i="1" dirty="0" smtClean="0"/>
              <a:t>Yearbook</a:t>
            </a:r>
            <a:r>
              <a:rPr lang="en-AU" sz="2100" dirty="0" smtClean="0"/>
              <a:t>, </a:t>
            </a:r>
            <a:r>
              <a:rPr lang="en-AU" sz="2100" i="1" dirty="0" err="1" smtClean="0"/>
              <a:t>Ethnologue</a:t>
            </a:r>
            <a:r>
              <a:rPr lang="en-AU" sz="2100" i="1" dirty="0" smtClean="0"/>
              <a:t>: Languages </a:t>
            </a:r>
            <a:r>
              <a:rPr lang="en-AU" sz="2100" i="1" dirty="0"/>
              <a:t>of the</a:t>
            </a:r>
            <a:r>
              <a:rPr lang="en-AU" sz="2100" i="1" dirty="0" smtClean="0"/>
              <a:t> World</a:t>
            </a:r>
            <a:r>
              <a:rPr lang="en-AU" sz="2100" dirty="0" smtClean="0"/>
              <a:t>, </a:t>
            </a:r>
            <a:r>
              <a:rPr lang="en-AU" sz="2100" dirty="0"/>
              <a:t>and census data to calculate the above estimates. These figures are</a:t>
            </a:r>
            <a:r>
              <a:rPr lang="en-AU" sz="2100" dirty="0" smtClean="0"/>
              <a:t> controversial </a:t>
            </a:r>
            <a:r>
              <a:rPr lang="en-AU" sz="2100" dirty="0"/>
              <a:t>and EFL estimates are particularly difficult to assess due to problems identifying how to determine </a:t>
            </a:r>
            <a:r>
              <a:rPr lang="en-AU" sz="2100" dirty="0" smtClean="0"/>
              <a:t>proficiency</a:t>
            </a:r>
            <a:r>
              <a:rPr lang="en-AU" sz="2100" dirty="0"/>
              <a:t>.</a:t>
            </a:r>
            <a:r>
              <a:rPr lang="en-AU" sz="2100" dirty="0" smtClean="0"/>
              <a:t> </a:t>
            </a:r>
            <a:endParaRPr lang="en-GB" sz="2100" dirty="0"/>
          </a:p>
          <a:p>
            <a:pPr marL="400050" lvl="1" indent="0">
              <a:buNone/>
            </a:pPr>
            <a:endParaRPr lang="en-AU" sz="1600" dirty="0" smtClean="0"/>
          </a:p>
          <a:p>
            <a:pPr marL="400050" lvl="1" indent="0">
              <a:buNone/>
            </a:pPr>
            <a:endParaRPr lang="en-AU" dirty="0"/>
          </a:p>
          <a:p>
            <a:pPr marL="400050" lvl="1" indent="0">
              <a:buNone/>
            </a:pPr>
            <a:endParaRPr lang="en-US" dirty="0"/>
          </a:p>
          <a:p>
            <a:pPr marL="0" lvl="0" indent="0">
              <a:buNone/>
            </a:pPr>
            <a:endParaRPr lang="en-AU" dirty="0"/>
          </a:p>
        </p:txBody>
      </p:sp>
      <p:sp>
        <p:nvSpPr>
          <p:cNvPr id="4" name="Rounded Rectangle 3"/>
          <p:cNvSpPr/>
          <p:nvPr/>
        </p:nvSpPr>
        <p:spPr>
          <a:xfrm>
            <a:off x="457200" y="5286375"/>
            <a:ext cx="8229600" cy="1173163"/>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smtClean="0"/>
              <a:t>There are </a:t>
            </a:r>
            <a:r>
              <a:rPr lang="en-US" sz="2800" dirty="0" smtClean="0">
                <a:solidFill>
                  <a:schemeClr val="bg1"/>
                </a:solidFill>
              </a:rPr>
              <a:t>now more non-native speakers of English </a:t>
            </a:r>
            <a:r>
              <a:rPr lang="en-US" sz="2800" dirty="0" smtClean="0"/>
              <a:t>than native speakers of English</a:t>
            </a:r>
            <a:endParaRPr lang="en-US" sz="2800" dirty="0"/>
          </a:p>
        </p:txBody>
      </p:sp>
    </p:spTree>
    <p:extLst>
      <p:ext uri="{BB962C8B-B14F-4D97-AF65-F5344CB8AC3E}">
        <p14:creationId xmlns:p14="http://schemas.microsoft.com/office/powerpoint/2010/main" val="30000625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additive="base">
                                        <p:cTn id="15"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cap="none" dirty="0" smtClean="0"/>
              <a:t>Representing English speakers</a:t>
            </a:r>
            <a:endParaRPr lang="en-US" cap="none" dirty="0"/>
          </a:p>
        </p:txBody>
      </p:sp>
      <p:sp>
        <p:nvSpPr>
          <p:cNvPr id="5" name="Text Placeholder 4"/>
          <p:cNvSpPr>
            <a:spLocks noGrp="1"/>
          </p:cNvSpPr>
          <p:nvPr>
            <p:ph type="body" idx="1"/>
          </p:nvPr>
        </p:nvSpPr>
        <p:spPr/>
        <p:txBody>
          <a:bodyPr/>
          <a:lstStyle/>
          <a:p>
            <a:r>
              <a:rPr lang="en-US" dirty="0" smtClean="0"/>
              <a:t>Part 4</a:t>
            </a:r>
            <a:endParaRPr lang="en-US" dirty="0"/>
          </a:p>
        </p:txBody>
      </p:sp>
    </p:spTree>
    <p:extLst>
      <p:ext uri="{BB962C8B-B14F-4D97-AF65-F5344CB8AC3E}">
        <p14:creationId xmlns:p14="http://schemas.microsoft.com/office/powerpoint/2010/main" val="3565640385"/>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xmlns:mv="urn:schemas-microsoft-com:mac:vml">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AU" sz="2000" dirty="0"/>
              <a:t>Figure 1.3: </a:t>
            </a:r>
            <a:r>
              <a:rPr lang="en-AU" sz="2000" dirty="0" err="1"/>
              <a:t>Strevens</a:t>
            </a:r>
            <a:r>
              <a:rPr lang="en-AU" sz="2000" dirty="0" smtClean="0"/>
              <a:t>’ </a:t>
            </a:r>
            <a:r>
              <a:rPr lang="en-AU" sz="2000" dirty="0"/>
              <a:t>World Map of English, which has been reproduced here in a slightly altered form.</a:t>
            </a:r>
            <a:r>
              <a:rPr lang="en-AU" sz="2000" dirty="0" smtClean="0"/>
              <a:t> (For </a:t>
            </a:r>
            <a:r>
              <a:rPr lang="en-AU" sz="2000" dirty="0"/>
              <a:t>the </a:t>
            </a:r>
            <a:r>
              <a:rPr lang="en-AU" sz="2000" dirty="0" smtClean="0"/>
              <a:t>original see </a:t>
            </a:r>
            <a:r>
              <a:rPr lang="en-AU" sz="2000" dirty="0" err="1" smtClean="0"/>
              <a:t>Strevens</a:t>
            </a:r>
            <a:r>
              <a:rPr lang="en-AU" sz="2000" dirty="0" smtClean="0"/>
              <a:t> 1980</a:t>
            </a:r>
            <a:r>
              <a:rPr lang="en-AU" sz="2000" dirty="0"/>
              <a:t>, p. </a:t>
            </a:r>
            <a:r>
              <a:rPr lang="en-AU" sz="2000" dirty="0" smtClean="0"/>
              <a:t>86.)</a:t>
            </a:r>
            <a:r>
              <a:rPr lang="en-GB" dirty="0" smtClean="0"/>
              <a:t/>
            </a:r>
            <a:br>
              <a:rPr lang="en-GB" dirty="0" smtClean="0"/>
            </a:br>
            <a:endParaRPr lang="en-US" dirty="0"/>
          </a:p>
        </p:txBody>
      </p:sp>
      <p:pic>
        <p:nvPicPr>
          <p:cNvPr id="8" name="Picture 7"/>
          <p:cNvPicPr/>
          <p:nvPr/>
        </p:nvPicPr>
        <p:blipFill>
          <a:blip r:embed="rId2"/>
          <a:stretch>
            <a:fillRect/>
          </a:stretch>
        </p:blipFill>
        <p:spPr>
          <a:xfrm>
            <a:off x="1238250" y="1018540"/>
            <a:ext cx="5943600" cy="3868420"/>
          </a:xfrm>
          <a:prstGeom prst="rect">
            <a:avLst/>
          </a:prstGeom>
        </p:spPr>
      </p:pic>
      <p:sp>
        <p:nvSpPr>
          <p:cNvPr id="6" name="Rounded Rectangular Callout 5"/>
          <p:cNvSpPr/>
          <p:nvPr/>
        </p:nvSpPr>
        <p:spPr>
          <a:xfrm>
            <a:off x="313589" y="5124116"/>
            <a:ext cx="3389903" cy="1417730"/>
          </a:xfrm>
          <a:prstGeom prst="wedgeRoundRectCallout">
            <a:avLst>
              <a:gd name="adj1" fmla="val 16151"/>
              <a:gd name="adj2" fmla="val -87637"/>
              <a:gd name="adj3" fmla="val 16667"/>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smtClean="0"/>
              <a:t>Weaknesses</a:t>
            </a:r>
            <a:r>
              <a:rPr lang="en-US" dirty="0" smtClean="0"/>
              <a:t>:</a:t>
            </a:r>
          </a:p>
          <a:p>
            <a:pPr algn="ctr"/>
            <a:r>
              <a:rPr lang="en-US" dirty="0" smtClean="0"/>
              <a:t>American centric and historically flawed (e.g. Irish English)</a:t>
            </a:r>
            <a:endParaRPr lang="en-US" dirty="0"/>
          </a:p>
        </p:txBody>
      </p:sp>
      <p:sp>
        <p:nvSpPr>
          <p:cNvPr id="4" name="Rounded Rectangular Callout 3"/>
          <p:cNvSpPr/>
          <p:nvPr/>
        </p:nvSpPr>
        <p:spPr>
          <a:xfrm>
            <a:off x="5058951" y="5124116"/>
            <a:ext cx="3329733" cy="1417730"/>
          </a:xfrm>
          <a:prstGeom prst="wedgeRoundRectCallout">
            <a:avLst>
              <a:gd name="adj1" fmla="val -36979"/>
              <a:gd name="adj2" fmla="val -93822"/>
              <a:gd name="adj3" fmla="val 16667"/>
            </a:avLst>
          </a:prstGeom>
          <a:solidFill>
            <a:schemeClr val="accent3">
              <a:lumMod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smtClean="0"/>
              <a:t>Strengths</a:t>
            </a:r>
            <a:r>
              <a:rPr lang="en-US" dirty="0" smtClean="0"/>
              <a:t>:</a:t>
            </a:r>
          </a:p>
          <a:p>
            <a:pPr algn="ctr"/>
            <a:r>
              <a:rPr lang="en-US" dirty="0" smtClean="0"/>
              <a:t>Highlights historic and geographic relationships between the Englishes</a:t>
            </a:r>
            <a:endParaRPr lang="en-US" dirty="0"/>
          </a:p>
        </p:txBody>
      </p:sp>
    </p:spTree>
    <p:extLst>
      <p:ext uri="{BB962C8B-B14F-4D97-AF65-F5344CB8AC3E}">
        <p14:creationId xmlns:p14="http://schemas.microsoft.com/office/powerpoint/2010/main" val="1011665597"/>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xmlns:mv="urn:schemas-microsoft-com:mac:vml">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escription: img012"/>
          <p:cNvPicPr/>
          <p:nvPr/>
        </p:nvPicPr>
        <p:blipFill>
          <a:blip r:embed="rId2">
            <a:extLst>
              <a:ext uri="{28A0092B-C50C-407E-A947-70E740481C1C}">
                <a14:useLocalDpi xmlns:a14="http://schemas.microsoft.com/office/drawing/2010/main" val="0"/>
              </a:ext>
            </a:extLst>
          </a:blip>
          <a:srcRect/>
          <a:stretch>
            <a:fillRect/>
          </a:stretch>
        </p:blipFill>
        <p:spPr bwMode="auto">
          <a:xfrm>
            <a:off x="229676" y="1391348"/>
            <a:ext cx="5842000" cy="51435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itle 1"/>
          <p:cNvSpPr>
            <a:spLocks noGrp="1"/>
          </p:cNvSpPr>
          <p:nvPr>
            <p:ph type="title"/>
          </p:nvPr>
        </p:nvSpPr>
        <p:spPr/>
        <p:txBody>
          <a:bodyPr>
            <a:normAutofit fontScale="90000"/>
          </a:bodyPr>
          <a:lstStyle/>
          <a:p>
            <a:r>
              <a:rPr lang="en-AU" sz="2000" dirty="0"/>
              <a:t>Figure 1.4: McArthur’s</a:t>
            </a:r>
            <a:r>
              <a:rPr lang="en-AU" sz="2000" dirty="0" smtClean="0"/>
              <a:t> Circle </a:t>
            </a:r>
            <a:r>
              <a:rPr lang="en-AU" sz="2000" dirty="0"/>
              <a:t>of World </a:t>
            </a:r>
            <a:r>
              <a:rPr lang="en-AU" sz="2000" dirty="0" smtClean="0"/>
              <a:t>English (© </a:t>
            </a:r>
            <a:r>
              <a:rPr lang="en-AU" sz="2000" dirty="0"/>
              <a:t>Cambridge University Press, reproduced with </a:t>
            </a:r>
            <a:r>
              <a:rPr lang="en-AU" sz="2000" dirty="0" smtClean="0"/>
              <a:t>permission)</a:t>
            </a:r>
            <a:r>
              <a:rPr lang="en-GB" dirty="0" smtClean="0"/>
              <a:t/>
            </a:r>
            <a:br>
              <a:rPr lang="en-GB" dirty="0" smtClean="0"/>
            </a:br>
            <a:endParaRPr lang="en-US" dirty="0"/>
          </a:p>
        </p:txBody>
      </p:sp>
      <p:sp>
        <p:nvSpPr>
          <p:cNvPr id="4" name="Rounded Rectangular Callout 3"/>
          <p:cNvSpPr/>
          <p:nvPr/>
        </p:nvSpPr>
        <p:spPr>
          <a:xfrm>
            <a:off x="6261100" y="1663700"/>
            <a:ext cx="2692400" cy="1689100"/>
          </a:xfrm>
          <a:prstGeom prst="wedgeRoundRectCallout">
            <a:avLst>
              <a:gd name="adj1" fmla="val -73490"/>
              <a:gd name="adj2" fmla="val 9116"/>
              <a:gd name="adj3" fmla="val 16667"/>
            </a:avLst>
          </a:prstGeom>
          <a:solidFill>
            <a:schemeClr val="accent3">
              <a:lumMod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b="1" dirty="0" smtClean="0"/>
              <a:t>Strengths</a:t>
            </a:r>
            <a:r>
              <a:rPr lang="en-US" dirty="0" smtClean="0"/>
              <a:t>:</a:t>
            </a:r>
          </a:p>
          <a:p>
            <a:pPr algn="ctr"/>
            <a:r>
              <a:rPr lang="en-US" dirty="0" smtClean="0"/>
              <a:t>Tidy depiction of Englishes according to geography</a:t>
            </a:r>
            <a:endParaRPr lang="en-US" dirty="0"/>
          </a:p>
        </p:txBody>
      </p:sp>
      <p:sp>
        <p:nvSpPr>
          <p:cNvPr id="6" name="Rounded Rectangular Callout 5"/>
          <p:cNvSpPr/>
          <p:nvPr/>
        </p:nvSpPr>
        <p:spPr>
          <a:xfrm>
            <a:off x="6261100" y="3962400"/>
            <a:ext cx="2692400" cy="2336800"/>
          </a:xfrm>
          <a:prstGeom prst="wedgeRoundRectCallout">
            <a:avLst>
              <a:gd name="adj1" fmla="val -78851"/>
              <a:gd name="adj2" fmla="val 11118"/>
              <a:gd name="adj3" fmla="val 16667"/>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smtClean="0"/>
              <a:t>Weaknesses</a:t>
            </a:r>
            <a:r>
              <a:rPr lang="en-US" dirty="0" smtClean="0"/>
              <a:t>:</a:t>
            </a:r>
          </a:p>
          <a:p>
            <a:pPr algn="ctr"/>
            <a:r>
              <a:rPr lang="en-AU" dirty="0"/>
              <a:t>N</a:t>
            </a:r>
            <a:r>
              <a:rPr lang="en-AU" dirty="0" smtClean="0"/>
              <a:t>ot </a:t>
            </a:r>
            <a:r>
              <a:rPr lang="en-AU" dirty="0"/>
              <a:t>indicative of </a:t>
            </a:r>
            <a:r>
              <a:rPr lang="en-AU" dirty="0" smtClean="0"/>
              <a:t>historic</a:t>
            </a:r>
            <a:r>
              <a:rPr lang="en-AU" dirty="0"/>
              <a:t>, </a:t>
            </a:r>
            <a:r>
              <a:rPr lang="en-AU" dirty="0" smtClean="0"/>
              <a:t>political, or </a:t>
            </a:r>
            <a:r>
              <a:rPr lang="en-AU" dirty="0"/>
              <a:t>linguistic ties </a:t>
            </a:r>
            <a:r>
              <a:rPr lang="en-AU" dirty="0" smtClean="0"/>
              <a:t>between Englishes (e.g. Philippines–America, Hong Kong–UK)</a:t>
            </a:r>
            <a:endParaRPr lang="en-US" dirty="0"/>
          </a:p>
        </p:txBody>
      </p:sp>
    </p:spTree>
    <p:extLst>
      <p:ext uri="{BB962C8B-B14F-4D97-AF65-F5344CB8AC3E}">
        <p14:creationId xmlns:p14="http://schemas.microsoft.com/office/powerpoint/2010/main" val="325165268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xmlns:mv="urn:schemas-microsoft-com:mac:vml">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solidFill>
                  <a:srgbClr val="000000"/>
                </a:solidFill>
              </a:rPr>
              <a:t>Introductory activities</a:t>
            </a:r>
            <a:endParaRPr lang="en-US" dirty="0">
              <a:solidFill>
                <a:srgbClr val="000000"/>
              </a:solidFill>
            </a:endParaRPr>
          </a:p>
        </p:txBody>
      </p:sp>
      <p:sp>
        <p:nvSpPr>
          <p:cNvPr id="3" name="Content Placeholder 2"/>
          <p:cNvSpPr>
            <a:spLocks noGrp="1"/>
          </p:cNvSpPr>
          <p:nvPr>
            <p:ph idx="1"/>
          </p:nvPr>
        </p:nvSpPr>
        <p:spPr>
          <a:xfrm>
            <a:off x="457200" y="1600200"/>
            <a:ext cx="8229600" cy="5166360"/>
          </a:xfrm>
        </p:spPr>
        <p:txBody>
          <a:bodyPr>
            <a:normAutofit fontScale="40000" lnSpcReduction="20000"/>
          </a:bodyPr>
          <a:lstStyle/>
          <a:p>
            <a:pPr marL="0" indent="0">
              <a:buNone/>
            </a:pPr>
            <a:r>
              <a:rPr lang="en-US" sz="4000" dirty="0" smtClean="0"/>
              <a:t>Look at the map (Figure 1.1 in the introduction to Chapter 1) and discuss the questions below.</a:t>
            </a:r>
          </a:p>
          <a:p>
            <a:pPr marL="0" indent="0">
              <a:buNone/>
            </a:pPr>
            <a:endParaRPr lang="en-US" sz="4000" dirty="0"/>
          </a:p>
          <a:p>
            <a:pPr marL="363538" indent="-363538">
              <a:buAutoNum type="arabicPeriod"/>
            </a:pPr>
            <a:r>
              <a:rPr lang="en-AU" sz="4000" dirty="0" smtClean="0"/>
              <a:t>How </a:t>
            </a:r>
            <a:r>
              <a:rPr lang="en-AU" sz="4000" dirty="0"/>
              <a:t>did English become the official language of so many nations? </a:t>
            </a:r>
            <a:endParaRPr lang="en-GB" sz="4000" dirty="0" smtClean="0"/>
          </a:p>
          <a:p>
            <a:pPr marL="363538" indent="-363538">
              <a:buAutoNum type="arabicPeriod"/>
            </a:pPr>
            <a:r>
              <a:rPr lang="en-AU" sz="4000" dirty="0" smtClean="0"/>
              <a:t>English </a:t>
            </a:r>
            <a:r>
              <a:rPr lang="en-AU" sz="4000" dirty="0"/>
              <a:t>has developed from</a:t>
            </a:r>
            <a:r>
              <a:rPr lang="en-AU" sz="4000" dirty="0" smtClean="0"/>
              <a:t> being the mother tongue language of a few countries to being the world’s global lingua franca. </a:t>
            </a:r>
            <a:r>
              <a:rPr lang="en-AU" sz="4000" dirty="0"/>
              <a:t>Why has English become a global language and reached such global status? Why </a:t>
            </a:r>
            <a:r>
              <a:rPr lang="en-AU" sz="4000" dirty="0" smtClean="0"/>
              <a:t>English </a:t>
            </a:r>
            <a:r>
              <a:rPr lang="en-AU" sz="4000" dirty="0"/>
              <a:t>and not another language</a:t>
            </a:r>
            <a:r>
              <a:rPr lang="en-AU" sz="4000" dirty="0" smtClean="0"/>
              <a:t>?</a:t>
            </a:r>
            <a:endParaRPr lang="en-GB" sz="4000" dirty="0" smtClean="0"/>
          </a:p>
          <a:p>
            <a:pPr marL="363538" indent="-363538">
              <a:buAutoNum type="arabicPeriod"/>
            </a:pPr>
            <a:r>
              <a:rPr lang="en-AU" sz="4000" dirty="0" err="1" smtClean="0"/>
              <a:t>Mauranen</a:t>
            </a:r>
            <a:r>
              <a:rPr lang="en-AU" sz="4000" dirty="0" smtClean="0"/>
              <a:t> (2012) </a:t>
            </a:r>
            <a:r>
              <a:rPr lang="en-AU" sz="4000" dirty="0"/>
              <a:t>points out that</a:t>
            </a:r>
            <a:r>
              <a:rPr lang="en-AU" sz="4000" dirty="0" smtClean="0"/>
              <a:t> ‘we </a:t>
            </a:r>
            <a:r>
              <a:rPr lang="en-AU" sz="4000" dirty="0"/>
              <a:t>can, without hesitation, place </a:t>
            </a:r>
            <a:r>
              <a:rPr lang="en-AU" sz="4000" b="1" dirty="0"/>
              <a:t>ELF</a:t>
            </a:r>
            <a:r>
              <a:rPr lang="en-AU" sz="4000" b="1" dirty="0" smtClean="0"/>
              <a:t> </a:t>
            </a:r>
            <a:r>
              <a:rPr lang="en-AU" sz="4000" dirty="0" smtClean="0"/>
              <a:t>[English as a lingua franca] among </a:t>
            </a:r>
            <a:r>
              <a:rPr lang="en-AU" sz="4000" dirty="0"/>
              <a:t>one of the most important social phenomena that operate on a global scale; it is on a par with things like global economy, mobility and the Internet, and closely </a:t>
            </a:r>
            <a:r>
              <a:rPr lang="en-AU" sz="4000" dirty="0" smtClean="0"/>
              <a:t>intertwined </a:t>
            </a:r>
            <a:r>
              <a:rPr lang="en-AU" sz="4000" dirty="0"/>
              <a:t>with them. The emergence of one language that is the default </a:t>
            </a:r>
            <a:r>
              <a:rPr lang="en-AU" sz="4000" b="1" dirty="0"/>
              <a:t>lingua franca</a:t>
            </a:r>
            <a:r>
              <a:rPr lang="en-AU" sz="4000" dirty="0"/>
              <a:t> in all corners of the earth is both a consequence and a prerequisite of </a:t>
            </a:r>
            <a:r>
              <a:rPr lang="en-AU" sz="4000" b="1" dirty="0" smtClean="0"/>
              <a:t>globalisation</a:t>
            </a:r>
            <a:r>
              <a:rPr lang="en-AU" sz="4000" dirty="0" smtClean="0"/>
              <a:t>’ </a:t>
            </a:r>
            <a:r>
              <a:rPr lang="en-AU" sz="4000" dirty="0"/>
              <a:t>(p. 17).</a:t>
            </a:r>
            <a:endParaRPr lang="en-GB" sz="7000" dirty="0"/>
          </a:p>
          <a:p>
            <a:pPr lvl="1"/>
            <a:r>
              <a:rPr lang="en-AU" sz="3500" dirty="0"/>
              <a:t>What does </a:t>
            </a:r>
            <a:r>
              <a:rPr lang="en-AU" sz="3500" dirty="0" err="1"/>
              <a:t>Mauranen</a:t>
            </a:r>
            <a:r>
              <a:rPr lang="en-AU" sz="3500" dirty="0"/>
              <a:t> mean by this statement? </a:t>
            </a:r>
            <a:endParaRPr lang="en-GB" sz="6000" dirty="0"/>
          </a:p>
          <a:p>
            <a:pPr lvl="1"/>
            <a:r>
              <a:rPr lang="en-AU" sz="3500" dirty="0"/>
              <a:t>How has </a:t>
            </a:r>
            <a:r>
              <a:rPr lang="en-AU" sz="3500" dirty="0" smtClean="0"/>
              <a:t>globalization </a:t>
            </a:r>
            <a:r>
              <a:rPr lang="en-AU" sz="3500" dirty="0"/>
              <a:t>contributed to the spread of English to regions further than those highlighted </a:t>
            </a:r>
            <a:r>
              <a:rPr lang="en-AU" sz="3500" dirty="0" smtClean="0"/>
              <a:t>on the map?</a:t>
            </a:r>
            <a:endParaRPr lang="en-GB" sz="6000" dirty="0" smtClean="0"/>
          </a:p>
          <a:p>
            <a:pPr marL="363538" lvl="0" indent="-363538">
              <a:buAutoNum type="arabicPeriod" startAt="4"/>
            </a:pPr>
            <a:r>
              <a:rPr lang="en-AU" sz="4000" dirty="0" smtClean="0"/>
              <a:t>A </a:t>
            </a:r>
            <a:r>
              <a:rPr lang="en-AU" sz="4000" dirty="0"/>
              <a:t>number of frameworks to represent English speakers around the globe have been proposed. However, it is difficult to </a:t>
            </a:r>
            <a:r>
              <a:rPr lang="en-AU" sz="4000" dirty="0" smtClean="0"/>
              <a:t>categorize </a:t>
            </a:r>
            <a:r>
              <a:rPr lang="en-AU" sz="4000" dirty="0"/>
              <a:t>how English is used by people around the world (e.g</a:t>
            </a:r>
            <a:r>
              <a:rPr lang="en-AU" sz="4000" dirty="0" smtClean="0"/>
              <a:t>. </a:t>
            </a:r>
            <a:r>
              <a:rPr lang="en-AU" sz="4000" dirty="0"/>
              <a:t>as a native language,</a:t>
            </a:r>
            <a:r>
              <a:rPr lang="en-AU" sz="4000" dirty="0" smtClean="0"/>
              <a:t> a second language)</a:t>
            </a:r>
            <a:r>
              <a:rPr lang="en-AU" sz="4000" dirty="0"/>
              <a:t>.</a:t>
            </a:r>
            <a:endParaRPr lang="en-GB" sz="7000" dirty="0"/>
          </a:p>
          <a:p>
            <a:pPr lvl="1"/>
            <a:r>
              <a:rPr lang="en-AU" sz="3500" dirty="0"/>
              <a:t>What difficulties might you encounter trying to </a:t>
            </a:r>
            <a:r>
              <a:rPr lang="en-AU" sz="3500" dirty="0" smtClean="0"/>
              <a:t>categorize </a:t>
            </a:r>
            <a:r>
              <a:rPr lang="en-AU" sz="3500" dirty="0"/>
              <a:t>English speakers?</a:t>
            </a:r>
            <a:r>
              <a:rPr lang="en-AU" sz="3500" dirty="0" smtClean="0"/>
              <a:t> Why </a:t>
            </a:r>
            <a:r>
              <a:rPr lang="en-AU" sz="3500" dirty="0"/>
              <a:t>is it difficult</a:t>
            </a:r>
            <a:r>
              <a:rPr lang="en-AU" sz="3500" dirty="0" smtClean="0"/>
              <a:t>?</a:t>
            </a:r>
            <a:endParaRPr lang="en-GB" sz="6000" dirty="0" smtClean="0"/>
          </a:p>
          <a:p>
            <a:pPr lvl="1"/>
            <a:r>
              <a:rPr lang="en-AU" sz="3500" dirty="0"/>
              <a:t>How would you </a:t>
            </a:r>
            <a:r>
              <a:rPr lang="en-AU" sz="3500" dirty="0" smtClean="0"/>
              <a:t>categorize </a:t>
            </a:r>
            <a:r>
              <a:rPr lang="en-AU" sz="3500" dirty="0"/>
              <a:t>the following countries based on English usage? </a:t>
            </a:r>
            <a:endParaRPr lang="en-GB" sz="6000" dirty="0"/>
          </a:p>
          <a:p>
            <a:pPr marL="0" indent="0">
              <a:buNone/>
            </a:pPr>
            <a:endParaRPr lang="en-US" dirty="0" smtClean="0"/>
          </a:p>
        </p:txBody>
      </p:sp>
      <p:sp>
        <p:nvSpPr>
          <p:cNvPr id="5" name="Rounded Rectangle 4"/>
          <p:cNvSpPr/>
          <p:nvPr/>
        </p:nvSpPr>
        <p:spPr>
          <a:xfrm>
            <a:off x="1291732" y="5824645"/>
            <a:ext cx="7395068" cy="784099"/>
          </a:xfrm>
          <a:prstGeom prst="round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t>Australia, Singapore, Denmark, USA, Germany, Canada, China, Hong Kong, England, The Philippines, Ireland, Brazil, The Netherlands, New Zealand, Japan, South Africa, Iran, Jamaica, Saudi Arabia, Kenya, Italy, India, Mexico</a:t>
            </a:r>
            <a:endParaRPr lang="en-US" sz="1600" dirty="0"/>
          </a:p>
        </p:txBody>
      </p:sp>
    </p:spTree>
    <p:extLst>
      <p:ext uri="{BB962C8B-B14F-4D97-AF65-F5344CB8AC3E}">
        <p14:creationId xmlns:p14="http://schemas.microsoft.com/office/powerpoint/2010/main" val="322648541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xmlns:mv="urn:schemas-microsoft-com:mac:vml">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msotw9_temp0"/>
          <p:cNvPicPr/>
          <p:nvPr/>
        </p:nvPicPr>
        <p:blipFill>
          <a:blip r:embed="rId2" cstate="print">
            <a:extLst>
              <a:ext uri="{28A0092B-C50C-407E-A947-70E740481C1C}">
                <a14:useLocalDpi xmlns:a14="http://schemas.microsoft.com/office/drawing/2010/main" val="0"/>
              </a:ext>
            </a:extLst>
          </a:blip>
          <a:srcRect l="19293" r="13881" b="17671"/>
          <a:stretch>
            <a:fillRect/>
          </a:stretch>
        </p:blipFill>
        <p:spPr bwMode="auto">
          <a:xfrm>
            <a:off x="838200" y="1285421"/>
            <a:ext cx="4982527" cy="51054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 name="Title 1"/>
          <p:cNvSpPr>
            <a:spLocks noGrp="1"/>
          </p:cNvSpPr>
          <p:nvPr>
            <p:ph type="title"/>
          </p:nvPr>
        </p:nvSpPr>
        <p:spPr/>
        <p:txBody>
          <a:bodyPr>
            <a:normAutofit/>
          </a:bodyPr>
          <a:lstStyle/>
          <a:p>
            <a:r>
              <a:rPr lang="en-US" sz="2000" dirty="0"/>
              <a:t>Figure 1.5</a:t>
            </a:r>
            <a:r>
              <a:rPr lang="en-AU" sz="2000" dirty="0"/>
              <a:t>: </a:t>
            </a:r>
            <a:r>
              <a:rPr lang="en-AU" sz="2000" dirty="0" err="1"/>
              <a:t>Kachru’s</a:t>
            </a:r>
            <a:r>
              <a:rPr lang="en-AU" sz="2000" dirty="0"/>
              <a:t> Three </a:t>
            </a:r>
            <a:r>
              <a:rPr lang="en-AU" sz="2000" dirty="0" smtClean="0"/>
              <a:t>Circle Model, </a:t>
            </a:r>
            <a:r>
              <a:rPr lang="en-AU" sz="2000" dirty="0"/>
              <a:t>reproduced with permission</a:t>
            </a:r>
            <a:r>
              <a:rPr lang="en-GB" dirty="0"/>
              <a:t/>
            </a:r>
            <a:br>
              <a:rPr lang="en-GB" dirty="0"/>
            </a:br>
            <a:endParaRPr lang="en-AU" dirty="0"/>
          </a:p>
        </p:txBody>
      </p:sp>
      <p:sp>
        <p:nvSpPr>
          <p:cNvPr id="4" name="Rounded Rectangular Callout 3"/>
          <p:cNvSpPr/>
          <p:nvPr/>
        </p:nvSpPr>
        <p:spPr>
          <a:xfrm>
            <a:off x="6159500" y="1663700"/>
            <a:ext cx="2628900" cy="2489200"/>
          </a:xfrm>
          <a:prstGeom prst="wedgeRoundRectCallout">
            <a:avLst>
              <a:gd name="adj1" fmla="val -73490"/>
              <a:gd name="adj2" fmla="val 9116"/>
              <a:gd name="adj3" fmla="val 16667"/>
            </a:avLst>
          </a:prstGeom>
          <a:solidFill>
            <a:schemeClr val="accent3">
              <a:lumMod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smtClean="0"/>
              <a:t/>
            </a:r>
            <a:br>
              <a:rPr lang="en-US" dirty="0" smtClean="0"/>
            </a:br>
            <a:r>
              <a:rPr lang="en-US" dirty="0" smtClean="0"/>
              <a:t>Influential in raising awareness of World Englishes</a:t>
            </a:r>
          </a:p>
          <a:p>
            <a:pPr algn="ctr"/>
            <a:endParaRPr lang="en-US" dirty="0" smtClean="0"/>
          </a:p>
          <a:p>
            <a:pPr algn="ctr"/>
            <a:r>
              <a:rPr lang="en-US" dirty="0" smtClean="0"/>
              <a:t>Follows categorization of speakers</a:t>
            </a:r>
          </a:p>
          <a:p>
            <a:pPr algn="ctr"/>
            <a:endParaRPr lang="en-US" dirty="0" smtClean="0"/>
          </a:p>
          <a:p>
            <a:pPr algn="ctr"/>
            <a:r>
              <a:rPr lang="en-US" dirty="0" smtClean="0"/>
              <a:t>Commonly used</a:t>
            </a:r>
          </a:p>
          <a:p>
            <a:pPr algn="ctr"/>
            <a:endParaRPr lang="en-US" dirty="0"/>
          </a:p>
        </p:txBody>
      </p:sp>
    </p:spTree>
    <p:extLst>
      <p:ext uri="{BB962C8B-B14F-4D97-AF65-F5344CB8AC3E}">
        <p14:creationId xmlns:p14="http://schemas.microsoft.com/office/powerpoint/2010/main" val="180088370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xmlns:mv="urn:schemas-microsoft-com:mac:vml">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000" dirty="0">
                <a:latin typeface="+mn-lt"/>
              </a:rPr>
              <a:t>Figure 1.6</a:t>
            </a:r>
            <a:r>
              <a:rPr lang="en-AU" sz="2000" dirty="0">
                <a:latin typeface="+mn-lt"/>
              </a:rPr>
              <a:t>: An adapted version of </a:t>
            </a:r>
            <a:r>
              <a:rPr lang="en-AU" sz="2000" dirty="0" err="1">
                <a:latin typeface="+mn-lt"/>
              </a:rPr>
              <a:t>Kachru’s</a:t>
            </a:r>
            <a:r>
              <a:rPr lang="en-AU" sz="2000" dirty="0">
                <a:latin typeface="+mn-lt"/>
              </a:rPr>
              <a:t> Three Circle Model of World Englishes</a:t>
            </a:r>
            <a:r>
              <a:rPr lang="en-AU" sz="2000" dirty="0" smtClean="0">
                <a:latin typeface="+mn-lt"/>
              </a:rPr>
              <a:t> using</a:t>
            </a:r>
            <a:r>
              <a:rPr lang="en-GB" dirty="0" smtClean="0"/>
              <a:t/>
            </a:r>
            <a:br>
              <a:rPr lang="en-GB" dirty="0" smtClean="0"/>
            </a:br>
            <a:endParaRPr lang="en-GB" dirty="0"/>
          </a:p>
        </p:txBody>
      </p:sp>
      <p:pic>
        <p:nvPicPr>
          <p:cNvPr id="3" name="Picture 2" descr="Macintosh HD:Users:MacBookAir:Dropbox:Joint Projects:GE Book:GE BOOK CHAPTERS:chapter 1:Kachru Circles Updated.jp2"/>
          <p:cNvPicPr/>
          <p:nvPr/>
        </p:nvPicPr>
        <p:blipFill>
          <a:blip r:embed="rId2">
            <a:extLst>
              <a:ext uri="{28A0092B-C50C-407E-A947-70E740481C1C}">
                <a14:useLocalDpi xmlns:a14="http://schemas.microsoft.com/office/drawing/2010/main" val="0"/>
              </a:ext>
            </a:extLst>
          </a:blip>
          <a:srcRect/>
          <a:stretch>
            <a:fillRect/>
          </a:stretch>
        </p:blipFill>
        <p:spPr bwMode="auto">
          <a:xfrm>
            <a:off x="2806640" y="1326964"/>
            <a:ext cx="3620326" cy="521765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4" name="Title 1"/>
          <p:cNvSpPr txBox="1">
            <a:spLocks/>
          </p:cNvSpPr>
          <p:nvPr/>
        </p:nvSpPr>
        <p:spPr>
          <a:xfrm>
            <a:off x="460178" y="373678"/>
            <a:ext cx="8229600" cy="1143000"/>
          </a:xfrm>
          <a:prstGeom prst="rect">
            <a:avLst/>
          </a:prstGeom>
        </p:spPr>
        <p:txBody>
          <a:bodyPr vert="horz" lIns="91440" tIns="45720" rIns="91440" bIns="45720" rtlCol="0" anchor="ctr">
            <a:normAutofit fontScale="97500"/>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lang="en-US" dirty="0" smtClean="0">
                <a:ea typeface="+mj-ea"/>
                <a:cs typeface="+mj-cs"/>
              </a:rPr>
              <a:t>data reflecting estimated national population figures in 2014 </a:t>
            </a:r>
            <a:endParaRPr kumimoji="0" lang="en-GB" b="0" i="0" u="none" strike="noStrike" kern="1200" cap="none" spc="0" normalizeH="0" baseline="0" noProof="0" dirty="0">
              <a:ln>
                <a:noFill/>
              </a:ln>
              <a:solidFill>
                <a:schemeClr val="tx1"/>
              </a:solidFill>
              <a:effectLst/>
              <a:uLnTx/>
              <a:uFillTx/>
              <a:latin typeface="+mj-lt"/>
              <a:ea typeface="+mj-ea"/>
              <a:cs typeface="+mj-cs"/>
            </a:endParaRPr>
          </a:p>
        </p:txBody>
      </p:sp>
    </p:spTree>
    <p:extLst>
      <p:ext uri="{BB962C8B-B14F-4D97-AF65-F5344CB8AC3E}">
        <p14:creationId xmlns:p14="http://schemas.microsoft.com/office/powerpoint/2010/main" val="63915994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Criticisms </a:t>
            </a:r>
            <a:br>
              <a:rPr lang="en-US" dirty="0" smtClean="0"/>
            </a:br>
            <a:r>
              <a:rPr lang="en-US" dirty="0" smtClean="0"/>
              <a:t/>
            </a:r>
            <a:br>
              <a:rPr lang="en-US" dirty="0" smtClean="0"/>
            </a:br>
            <a:endParaRPr lang="en-US" sz="2000" i="1" dirty="0">
              <a:solidFill>
                <a:srgbClr val="FFFF00"/>
              </a:solidFill>
            </a:endParaRPr>
          </a:p>
        </p:txBody>
      </p:sp>
      <p:sp>
        <p:nvSpPr>
          <p:cNvPr id="3" name="Content Placeholder 2"/>
          <p:cNvSpPr>
            <a:spLocks noGrp="1"/>
          </p:cNvSpPr>
          <p:nvPr>
            <p:ph idx="1"/>
          </p:nvPr>
        </p:nvSpPr>
        <p:spPr>
          <a:xfrm>
            <a:off x="457200" y="964668"/>
            <a:ext cx="8229600" cy="5161495"/>
          </a:xfrm>
        </p:spPr>
        <p:txBody>
          <a:bodyPr>
            <a:normAutofit/>
          </a:bodyPr>
          <a:lstStyle/>
          <a:p>
            <a:pPr marL="0" indent="0">
              <a:buNone/>
            </a:pPr>
            <a:r>
              <a:rPr lang="en-AU" sz="2600" dirty="0"/>
              <a:t>Despite its usefulness, </a:t>
            </a:r>
            <a:r>
              <a:rPr lang="en-AU" sz="2600" dirty="0" smtClean="0"/>
              <a:t>there are flaws as outlined by Galloway and Rose in the book </a:t>
            </a:r>
            <a:r>
              <a:rPr lang="en-AU" sz="2600" dirty="0" smtClean="0">
                <a:solidFill>
                  <a:srgbClr val="000000"/>
                </a:solidFill>
              </a:rPr>
              <a:t>(also </a:t>
            </a:r>
            <a:r>
              <a:rPr lang="en-AU" sz="2600" dirty="0" err="1" smtClean="0">
                <a:solidFill>
                  <a:srgbClr val="000000"/>
                </a:solidFill>
              </a:rPr>
              <a:t>Bruthiaux</a:t>
            </a:r>
            <a:r>
              <a:rPr lang="en-AU" sz="2600" dirty="0">
                <a:solidFill>
                  <a:srgbClr val="000000"/>
                </a:solidFill>
              </a:rPr>
              <a:t>, </a:t>
            </a:r>
            <a:r>
              <a:rPr lang="en-US" sz="2600" dirty="0">
                <a:solidFill>
                  <a:srgbClr val="000000"/>
                </a:solidFill>
              </a:rPr>
              <a:t>2003</a:t>
            </a:r>
            <a:r>
              <a:rPr lang="en-US" sz="2600" dirty="0" smtClean="0">
                <a:solidFill>
                  <a:srgbClr val="000000"/>
                </a:solidFill>
              </a:rPr>
              <a:t>; </a:t>
            </a:r>
            <a:r>
              <a:rPr lang="en-AU" sz="2600" dirty="0" smtClean="0">
                <a:solidFill>
                  <a:srgbClr val="000000"/>
                </a:solidFill>
              </a:rPr>
              <a:t>Jenkins</a:t>
            </a:r>
            <a:r>
              <a:rPr lang="en-AU" sz="2600" dirty="0">
                <a:solidFill>
                  <a:srgbClr val="000000"/>
                </a:solidFill>
              </a:rPr>
              <a:t>, </a:t>
            </a:r>
            <a:r>
              <a:rPr lang="en-AU" sz="2600" dirty="0" smtClean="0">
                <a:solidFill>
                  <a:srgbClr val="000000"/>
                </a:solidFill>
              </a:rPr>
              <a:t>2003)</a:t>
            </a:r>
            <a:r>
              <a:rPr lang="en-AU" sz="2600" dirty="0">
                <a:solidFill>
                  <a:srgbClr val="000000"/>
                </a:solidFill>
              </a:rPr>
              <a:t>.</a:t>
            </a:r>
            <a:r>
              <a:rPr lang="en-AU" sz="2600" dirty="0" smtClean="0">
                <a:solidFill>
                  <a:srgbClr val="000000"/>
                </a:solidFill>
              </a:rPr>
              <a:t> </a:t>
            </a:r>
          </a:p>
          <a:p>
            <a:pPr marL="0" indent="0">
              <a:buNone/>
            </a:pPr>
            <a:r>
              <a:rPr lang="en-US" sz="2600" dirty="0" smtClean="0">
                <a:solidFill>
                  <a:srgbClr val="000000"/>
                </a:solidFill>
              </a:rPr>
              <a:t>As outlined in </a:t>
            </a:r>
            <a:r>
              <a:rPr lang="en-US" sz="2600" i="1" dirty="0" smtClean="0">
                <a:solidFill>
                  <a:schemeClr val="accent1">
                    <a:lumMod val="75000"/>
                  </a:schemeClr>
                </a:solidFill>
              </a:rPr>
              <a:t>Introducing Global </a:t>
            </a:r>
            <a:r>
              <a:rPr lang="en-US" sz="2600" i="1" dirty="0" err="1" smtClean="0">
                <a:solidFill>
                  <a:schemeClr val="accent1">
                    <a:lumMod val="75000"/>
                  </a:schemeClr>
                </a:solidFill>
              </a:rPr>
              <a:t>Englishes</a:t>
            </a:r>
            <a:r>
              <a:rPr lang="en-US" sz="2600" dirty="0" smtClean="0"/>
              <a:t>, it</a:t>
            </a:r>
            <a:r>
              <a:rPr lang="en-US" sz="2600" dirty="0" smtClean="0">
                <a:solidFill>
                  <a:schemeClr val="accent1">
                    <a:lumMod val="75000"/>
                  </a:schemeClr>
                </a:solidFill>
              </a:rPr>
              <a:t>:</a:t>
            </a:r>
          </a:p>
          <a:p>
            <a:pPr marL="514350" indent="-514350">
              <a:buFont typeface="+mj-lt"/>
              <a:buAutoNum type="arabicPeriod"/>
            </a:pPr>
            <a:r>
              <a:rPr lang="en-AU" sz="2400" dirty="0" smtClean="0"/>
              <a:t>Overly emphasizes </a:t>
            </a:r>
            <a:r>
              <a:rPr lang="en-AU" sz="2400" dirty="0"/>
              <a:t>geographic and </a:t>
            </a:r>
            <a:r>
              <a:rPr lang="en-AU" sz="2400" dirty="0" smtClean="0"/>
              <a:t>historical factors</a:t>
            </a:r>
            <a:endParaRPr lang="en-GB" sz="2400" dirty="0" smtClean="0"/>
          </a:p>
          <a:p>
            <a:pPr marL="514350" indent="-514350">
              <a:buFont typeface="+mj-lt"/>
              <a:buAutoNum type="arabicPeriod"/>
            </a:pPr>
            <a:r>
              <a:rPr lang="en-AU" sz="2400" dirty="0" smtClean="0"/>
              <a:t>Is too focused </a:t>
            </a:r>
            <a:r>
              <a:rPr lang="en-AU" sz="2400" dirty="0"/>
              <a:t>on colonial </a:t>
            </a:r>
            <a:r>
              <a:rPr lang="en-AU" sz="2400" dirty="0" smtClean="0"/>
              <a:t>history</a:t>
            </a:r>
            <a:endParaRPr lang="en-GB" sz="2400" dirty="0" smtClean="0"/>
          </a:p>
          <a:p>
            <a:pPr marL="514350" indent="-514350">
              <a:buFont typeface="+mj-lt"/>
              <a:buAutoNum type="arabicPeriod"/>
            </a:pPr>
            <a:r>
              <a:rPr lang="en-US" sz="2400" dirty="0" smtClean="0"/>
              <a:t>Fails </a:t>
            </a:r>
            <a:r>
              <a:rPr lang="en-US" sz="2400" dirty="0"/>
              <a:t>to capture the true role of English in </a:t>
            </a:r>
            <a:r>
              <a:rPr lang="en-US" sz="2400" dirty="0" smtClean="0"/>
              <a:t>multi-ethnic </a:t>
            </a:r>
            <a:r>
              <a:rPr lang="en-US" sz="2400" dirty="0"/>
              <a:t>and monolingual </a:t>
            </a:r>
            <a:r>
              <a:rPr lang="en-US" sz="2400" dirty="0" smtClean="0"/>
              <a:t>territories</a:t>
            </a:r>
            <a:endParaRPr lang="en-GB" sz="2400" dirty="0" smtClean="0"/>
          </a:p>
          <a:p>
            <a:pPr marL="514350" indent="-514350">
              <a:buFont typeface="+mj-lt"/>
              <a:buAutoNum type="arabicPeriod"/>
            </a:pPr>
            <a:r>
              <a:rPr lang="en-AU" sz="2400" dirty="0" smtClean="0"/>
              <a:t>Assumes </a:t>
            </a:r>
            <a:r>
              <a:rPr lang="en-AU" sz="2400" dirty="0"/>
              <a:t>a monolithic </a:t>
            </a:r>
            <a:r>
              <a:rPr lang="en-AU" sz="2400" dirty="0" smtClean="0"/>
              <a:t>standard</a:t>
            </a:r>
            <a:endParaRPr lang="en-GB" sz="2400" dirty="0" smtClean="0"/>
          </a:p>
          <a:p>
            <a:pPr marL="514350" indent="-514350">
              <a:buFont typeface="+mj-lt"/>
              <a:buAutoNum type="arabicPeriod"/>
            </a:pPr>
            <a:r>
              <a:rPr lang="en-AU" sz="2400" dirty="0" smtClean="0"/>
              <a:t>Distributes </a:t>
            </a:r>
            <a:r>
              <a:rPr lang="en-AU" sz="2400" dirty="0"/>
              <a:t>pidgins and creoles across all three </a:t>
            </a:r>
            <a:r>
              <a:rPr lang="en-AU" sz="2400" dirty="0" smtClean="0"/>
              <a:t>categories.</a:t>
            </a:r>
          </a:p>
          <a:p>
            <a:pPr marL="0" indent="0">
              <a:buNone/>
            </a:pPr>
            <a:endParaRPr lang="en-AU" i="1" dirty="0" smtClean="0"/>
          </a:p>
          <a:p>
            <a:pPr marL="514350" indent="-514350">
              <a:buFont typeface="+mj-lt"/>
              <a:buAutoNum type="arabicPeriod"/>
            </a:pPr>
            <a:endParaRPr lang="en-AU" dirty="0"/>
          </a:p>
          <a:p>
            <a:pPr marL="0" indent="0">
              <a:buNone/>
            </a:pPr>
            <a:endParaRPr lang="en-AU" dirty="0" smtClean="0"/>
          </a:p>
          <a:p>
            <a:pPr marL="0" indent="0">
              <a:buNone/>
            </a:pPr>
            <a:endParaRPr lang="en-AU" dirty="0"/>
          </a:p>
          <a:p>
            <a:pPr marL="0" indent="0">
              <a:buNone/>
            </a:pPr>
            <a:endParaRPr lang="en-AU" dirty="0" smtClean="0"/>
          </a:p>
          <a:p>
            <a:pPr marL="0" indent="0">
              <a:buNone/>
            </a:pPr>
            <a:endParaRPr lang="en-AU" dirty="0" smtClean="0"/>
          </a:p>
          <a:p>
            <a:pPr marL="0" indent="0">
              <a:buNone/>
            </a:pPr>
            <a:endParaRPr lang="en-US" dirty="0"/>
          </a:p>
        </p:txBody>
      </p:sp>
    </p:spTree>
    <p:extLst>
      <p:ext uri="{BB962C8B-B14F-4D97-AF65-F5344CB8AC3E}">
        <p14:creationId xmlns:p14="http://schemas.microsoft.com/office/powerpoint/2010/main" val="4467251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945597" y="6165602"/>
            <a:ext cx="3925436" cy="369332"/>
          </a:xfrm>
          <a:prstGeom prst="rect">
            <a:avLst/>
          </a:prstGeom>
        </p:spPr>
        <p:txBody>
          <a:bodyPr wrap="none">
            <a:spAutoFit/>
          </a:bodyPr>
          <a:lstStyle/>
          <a:p>
            <a:r>
              <a:rPr lang="en-AU" dirty="0" smtClean="0"/>
              <a:t>Figure </a:t>
            </a:r>
            <a:r>
              <a:rPr lang="en-AU" dirty="0"/>
              <a:t>1.7: English use around the globe</a:t>
            </a:r>
            <a:endParaRPr lang="en-GB" dirty="0"/>
          </a:p>
        </p:txBody>
      </p:sp>
      <p:sp>
        <p:nvSpPr>
          <p:cNvPr id="4" name="Title 3"/>
          <p:cNvSpPr>
            <a:spLocks noGrp="1"/>
          </p:cNvSpPr>
          <p:nvPr>
            <p:ph type="title"/>
          </p:nvPr>
        </p:nvSpPr>
        <p:spPr/>
        <p:txBody>
          <a:bodyPr>
            <a:normAutofit fontScale="90000"/>
          </a:bodyPr>
          <a:lstStyle/>
          <a:p>
            <a:r>
              <a:rPr lang="en-US" dirty="0" smtClean="0"/>
              <a:t>1.</a:t>
            </a:r>
            <a:r>
              <a:rPr lang="en-AU" dirty="0" smtClean="0"/>
              <a:t> Overly emphasizes </a:t>
            </a:r>
            <a:r>
              <a:rPr lang="en-AU" dirty="0"/>
              <a:t>geographic and </a:t>
            </a:r>
            <a:r>
              <a:rPr lang="en-AU" dirty="0" smtClean="0"/>
              <a:t>historical </a:t>
            </a:r>
            <a:r>
              <a:rPr lang="en-AU" dirty="0"/>
              <a:t>factors</a:t>
            </a:r>
            <a:r>
              <a:rPr lang="en-US" dirty="0" smtClean="0"/>
              <a:t> </a:t>
            </a:r>
            <a:endParaRPr lang="en-US" dirty="0"/>
          </a:p>
        </p:txBody>
      </p:sp>
      <p:pic>
        <p:nvPicPr>
          <p:cNvPr id="5" name="Picture 4"/>
          <p:cNvPicPr/>
          <p:nvPr/>
        </p:nvPicPr>
        <p:blipFill>
          <a:blip r:embed="rId2"/>
          <a:stretch>
            <a:fillRect/>
          </a:stretch>
        </p:blipFill>
        <p:spPr>
          <a:xfrm>
            <a:off x="1483242" y="1494153"/>
            <a:ext cx="6406116" cy="4587669"/>
          </a:xfrm>
          <a:prstGeom prst="rect">
            <a:avLst/>
          </a:prstGeom>
        </p:spPr>
      </p:pic>
    </p:spTree>
    <p:extLst>
      <p:ext uri="{BB962C8B-B14F-4D97-AF65-F5344CB8AC3E}">
        <p14:creationId xmlns:p14="http://schemas.microsoft.com/office/powerpoint/2010/main" val="18129369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9100" y="914400"/>
            <a:ext cx="8058150" cy="369332"/>
          </a:xfrm>
          <a:prstGeom prst="rect">
            <a:avLst/>
          </a:prstGeom>
        </p:spPr>
        <p:txBody>
          <a:bodyPr wrap="square">
            <a:spAutoFit/>
          </a:bodyPr>
          <a:lstStyle/>
          <a:p>
            <a:r>
              <a:rPr lang="en-AU" dirty="0" smtClean="0"/>
              <a:t> </a:t>
            </a:r>
            <a:endParaRPr lang="en-US" dirty="0"/>
          </a:p>
        </p:txBody>
      </p:sp>
      <p:sp>
        <p:nvSpPr>
          <p:cNvPr id="4" name="Title 3"/>
          <p:cNvSpPr>
            <a:spLocks noGrp="1"/>
          </p:cNvSpPr>
          <p:nvPr>
            <p:ph type="title"/>
          </p:nvPr>
        </p:nvSpPr>
        <p:spPr/>
        <p:txBody>
          <a:bodyPr>
            <a:normAutofit fontScale="90000"/>
          </a:bodyPr>
          <a:lstStyle/>
          <a:p>
            <a:r>
              <a:rPr lang="en-AU" dirty="0" smtClean="0"/>
              <a:t>ELF is used </a:t>
            </a:r>
            <a:r>
              <a:rPr lang="en-AU" dirty="0"/>
              <a:t>both </a:t>
            </a:r>
            <a:r>
              <a:rPr lang="en-AU" dirty="0">
                <a:solidFill>
                  <a:schemeClr val="accent1">
                    <a:lumMod val="75000"/>
                  </a:schemeClr>
                </a:solidFill>
              </a:rPr>
              <a:t>within</a:t>
            </a:r>
            <a:r>
              <a:rPr lang="en-AU" dirty="0">
                <a:solidFill>
                  <a:srgbClr val="FFFF00"/>
                </a:solidFill>
              </a:rPr>
              <a:t> </a:t>
            </a:r>
            <a:r>
              <a:rPr lang="en-AU" dirty="0"/>
              <a:t>and </a:t>
            </a:r>
            <a:r>
              <a:rPr lang="en-AU" dirty="0">
                <a:solidFill>
                  <a:schemeClr val="accent1">
                    <a:lumMod val="75000"/>
                  </a:schemeClr>
                </a:solidFill>
              </a:rPr>
              <a:t>across </a:t>
            </a:r>
            <a:r>
              <a:rPr lang="en-AU" dirty="0"/>
              <a:t>these three </a:t>
            </a:r>
            <a:r>
              <a:rPr lang="en-AU" dirty="0" smtClean="0"/>
              <a:t>circles</a:t>
            </a:r>
            <a:endParaRPr lang="en-US" dirty="0"/>
          </a:p>
        </p:txBody>
      </p:sp>
      <p:sp>
        <p:nvSpPr>
          <p:cNvPr id="5" name="Content Placeholder 4"/>
          <p:cNvSpPr>
            <a:spLocks noGrp="1"/>
          </p:cNvSpPr>
          <p:nvPr>
            <p:ph idx="1"/>
          </p:nvPr>
        </p:nvSpPr>
        <p:spPr/>
        <p:txBody>
          <a:bodyPr>
            <a:normAutofit fontScale="85000" lnSpcReduction="20000"/>
          </a:bodyPr>
          <a:lstStyle/>
          <a:p>
            <a:endParaRPr lang="en-AU" dirty="0"/>
          </a:p>
          <a:p>
            <a:r>
              <a:rPr lang="en-AU" dirty="0" smtClean="0"/>
              <a:t>This ‘superficially </a:t>
            </a:r>
            <a:r>
              <a:rPr lang="en-AU" dirty="0"/>
              <a:t>appealing and convenient model conceals more than it </a:t>
            </a:r>
            <a:r>
              <a:rPr lang="en-AU" dirty="0" smtClean="0"/>
              <a:t>reveals</a:t>
            </a:r>
            <a:r>
              <a:rPr lang="en-AU" dirty="0" smtClean="0">
                <a:solidFill>
                  <a:srgbClr val="000000"/>
                </a:solidFill>
              </a:rPr>
              <a:t>’ </a:t>
            </a:r>
            <a:r>
              <a:rPr lang="en-US" dirty="0">
                <a:solidFill>
                  <a:srgbClr val="000000"/>
                </a:solidFill>
              </a:rPr>
              <a:t>(</a:t>
            </a:r>
            <a:r>
              <a:rPr lang="en-US" dirty="0" err="1">
                <a:solidFill>
                  <a:srgbClr val="000000"/>
                </a:solidFill>
              </a:rPr>
              <a:t>Bruthiaux</a:t>
            </a:r>
            <a:r>
              <a:rPr lang="en-US" dirty="0">
                <a:solidFill>
                  <a:srgbClr val="000000"/>
                </a:solidFill>
              </a:rPr>
              <a:t>,</a:t>
            </a:r>
            <a:r>
              <a:rPr lang="en-US" dirty="0" smtClean="0">
                <a:solidFill>
                  <a:srgbClr val="000000"/>
                </a:solidFill>
              </a:rPr>
              <a:t> 2003,</a:t>
            </a:r>
            <a:br>
              <a:rPr lang="en-US" dirty="0" smtClean="0">
                <a:solidFill>
                  <a:srgbClr val="000000"/>
                </a:solidFill>
              </a:rPr>
            </a:br>
            <a:r>
              <a:rPr lang="en-US" dirty="0" err="1" smtClean="0">
                <a:solidFill>
                  <a:srgbClr val="000000"/>
                </a:solidFill>
              </a:rPr>
              <a:t>p</a:t>
            </a:r>
            <a:r>
              <a:rPr lang="en-US" dirty="0">
                <a:solidFill>
                  <a:srgbClr val="000000"/>
                </a:solidFill>
              </a:rPr>
              <a:t>. 165)</a:t>
            </a:r>
            <a:r>
              <a:rPr lang="en-AU" dirty="0">
                <a:solidFill>
                  <a:srgbClr val="000000"/>
                </a:solidFill>
              </a:rPr>
              <a:t>. </a:t>
            </a:r>
          </a:p>
          <a:p>
            <a:r>
              <a:rPr lang="en-AU" dirty="0" err="1">
                <a:solidFill>
                  <a:srgbClr val="000000"/>
                </a:solidFill>
              </a:rPr>
              <a:t>Pennycook</a:t>
            </a:r>
            <a:r>
              <a:rPr lang="en-AU" dirty="0">
                <a:solidFill>
                  <a:srgbClr val="000000"/>
                </a:solidFill>
              </a:rPr>
              <a:t> (</a:t>
            </a:r>
            <a:r>
              <a:rPr lang="en-AU" dirty="0" smtClean="0">
                <a:solidFill>
                  <a:srgbClr val="000000"/>
                </a:solidFill>
              </a:rPr>
              <a:t>2007, </a:t>
            </a:r>
            <a:r>
              <a:rPr lang="en-AU" dirty="0" err="1" smtClean="0">
                <a:solidFill>
                  <a:srgbClr val="000000"/>
                </a:solidFill>
              </a:rPr>
              <a:t>p</a:t>
            </a:r>
            <a:r>
              <a:rPr lang="en-AU" dirty="0" smtClean="0">
                <a:solidFill>
                  <a:srgbClr val="000000"/>
                </a:solidFill>
              </a:rPr>
              <a:t>. 22): </a:t>
            </a:r>
            <a:endParaRPr lang="en-AU" dirty="0">
              <a:solidFill>
                <a:srgbClr val="000000"/>
              </a:solidFill>
            </a:endParaRPr>
          </a:p>
          <a:p>
            <a:pPr lvl="1"/>
            <a:r>
              <a:rPr lang="en-AU" dirty="0"/>
              <a:t>the </a:t>
            </a:r>
            <a:r>
              <a:rPr lang="en-AU" dirty="0" err="1" smtClean="0">
                <a:solidFill>
                  <a:schemeClr val="accent1">
                    <a:lumMod val="75000"/>
                  </a:schemeClr>
                </a:solidFill>
              </a:rPr>
              <a:t>pluralization</a:t>
            </a:r>
            <a:r>
              <a:rPr lang="en-AU" dirty="0" smtClean="0">
                <a:solidFill>
                  <a:schemeClr val="accent1">
                    <a:lumMod val="75000"/>
                  </a:schemeClr>
                </a:solidFill>
              </a:rPr>
              <a:t> </a:t>
            </a:r>
            <a:r>
              <a:rPr lang="en-AU" dirty="0"/>
              <a:t>of English leaves out all those other Englishes which do not fit the paradigm of an emergent national standard</a:t>
            </a:r>
            <a:r>
              <a:rPr lang="en-AU" dirty="0" smtClean="0"/>
              <a:t> </a:t>
            </a:r>
            <a:r>
              <a:rPr lang="en-GB" dirty="0" smtClean="0"/>
              <a:t>–</a:t>
            </a:r>
            <a:r>
              <a:rPr lang="en-AU" dirty="0" smtClean="0"/>
              <a:t> </a:t>
            </a:r>
            <a:r>
              <a:rPr lang="en-AU" dirty="0"/>
              <a:t>in doing so,</a:t>
            </a:r>
            <a:r>
              <a:rPr lang="en-AU" dirty="0" smtClean="0"/>
              <a:t> it ‘falls </a:t>
            </a:r>
            <a:r>
              <a:rPr lang="en-AU" dirty="0"/>
              <a:t>into the trap of mapping centre linguists’ images of language and the world in to the </a:t>
            </a:r>
            <a:r>
              <a:rPr lang="en-AU" dirty="0" smtClean="0"/>
              <a:t>periphery’</a:t>
            </a:r>
            <a:endParaRPr lang="en-AU" dirty="0" smtClean="0">
              <a:solidFill>
                <a:srgbClr val="000000"/>
              </a:solidFill>
            </a:endParaRPr>
          </a:p>
          <a:p>
            <a:pPr lvl="1"/>
            <a:r>
              <a:rPr lang="en-AU" dirty="0" smtClean="0"/>
              <a:t>Is an ‘exclusionary paradigm’ </a:t>
            </a:r>
            <a:r>
              <a:rPr lang="en-AU" dirty="0"/>
              <a:t>that</a:t>
            </a:r>
            <a:r>
              <a:rPr lang="en-AU" dirty="0" smtClean="0"/>
              <a:t> ‘does </a:t>
            </a:r>
            <a:r>
              <a:rPr lang="en-AU" dirty="0"/>
              <a:t>little more than pluralize monolithic </a:t>
            </a:r>
            <a:r>
              <a:rPr lang="en-AU" dirty="0" smtClean="0"/>
              <a:t>English’</a:t>
            </a:r>
            <a:r>
              <a:rPr lang="en-AU" dirty="0" smtClean="0">
                <a:solidFill>
                  <a:srgbClr val="000000"/>
                </a:solidFill>
              </a:rPr>
              <a:t>. </a:t>
            </a:r>
            <a:endParaRPr lang="en-GB" dirty="0">
              <a:solidFill>
                <a:srgbClr val="000000"/>
              </a:solidFill>
            </a:endParaRPr>
          </a:p>
          <a:p>
            <a:endParaRPr lang="en-US" dirty="0"/>
          </a:p>
        </p:txBody>
      </p:sp>
    </p:spTree>
    <p:extLst>
      <p:ext uri="{BB962C8B-B14F-4D97-AF65-F5344CB8AC3E}">
        <p14:creationId xmlns:p14="http://schemas.microsoft.com/office/powerpoint/2010/main" val="3645599972"/>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AU" dirty="0"/>
              <a:t>2.</a:t>
            </a:r>
            <a:r>
              <a:rPr lang="en-AU" dirty="0" smtClean="0"/>
              <a:t> Is too focused </a:t>
            </a:r>
            <a:r>
              <a:rPr lang="en-AU" dirty="0"/>
              <a:t>on </a:t>
            </a:r>
            <a:r>
              <a:rPr lang="en-AU" dirty="0">
                <a:solidFill>
                  <a:schemeClr val="accent1">
                    <a:lumMod val="75000"/>
                  </a:schemeClr>
                </a:solidFill>
              </a:rPr>
              <a:t>colonial history </a:t>
            </a:r>
            <a:endParaRPr lang="en-US" dirty="0"/>
          </a:p>
        </p:txBody>
      </p:sp>
      <p:sp>
        <p:nvSpPr>
          <p:cNvPr id="4" name="Content Placeholder 3"/>
          <p:cNvSpPr>
            <a:spLocks noGrp="1"/>
          </p:cNvSpPr>
          <p:nvPr>
            <p:ph idx="1"/>
          </p:nvPr>
        </p:nvSpPr>
        <p:spPr>
          <a:xfrm>
            <a:off x="195398" y="1417638"/>
            <a:ext cx="8695196" cy="4708525"/>
          </a:xfrm>
        </p:spPr>
        <p:txBody>
          <a:bodyPr>
            <a:noAutofit/>
          </a:bodyPr>
          <a:lstStyle/>
          <a:p>
            <a:pPr marL="285750" indent="-285750"/>
            <a:r>
              <a:rPr lang="en-AU" sz="2200" dirty="0" smtClean="0"/>
              <a:t>Mandate </a:t>
            </a:r>
            <a:r>
              <a:rPr lang="en-AU" sz="2200" dirty="0"/>
              <a:t>in many countries not in </a:t>
            </a:r>
            <a:r>
              <a:rPr lang="en-AU" sz="2200" dirty="0" err="1"/>
              <a:t>Kachru’s</a:t>
            </a:r>
            <a:r>
              <a:rPr lang="en-AU" sz="2200" dirty="0"/>
              <a:t> Outer </a:t>
            </a:r>
            <a:r>
              <a:rPr lang="en-AU" sz="2200" dirty="0" smtClean="0"/>
              <a:t>Circle:</a:t>
            </a:r>
          </a:p>
          <a:p>
            <a:pPr marL="685800" lvl="1">
              <a:buFont typeface="Arial" panose="020B0604020202020204" pitchFamily="34" charset="0"/>
              <a:buChar char="•"/>
            </a:pPr>
            <a:r>
              <a:rPr lang="en-AU" sz="2000" dirty="0" smtClean="0"/>
              <a:t>e.g. Britain </a:t>
            </a:r>
            <a:r>
              <a:rPr lang="en-AU" sz="2000" dirty="0"/>
              <a:t>occupied Egypt</a:t>
            </a:r>
            <a:r>
              <a:rPr lang="en-AU" sz="2000" dirty="0" smtClean="0"/>
              <a:t> from </a:t>
            </a:r>
            <a:r>
              <a:rPr lang="en-US" sz="2000" dirty="0" smtClean="0"/>
              <a:t>1882 </a:t>
            </a:r>
            <a:r>
              <a:rPr lang="en-US" sz="2000" dirty="0"/>
              <a:t>and</a:t>
            </a:r>
            <a:r>
              <a:rPr lang="en-US" sz="2000" dirty="0" smtClean="0"/>
              <a:t> Egypt officially </a:t>
            </a:r>
            <a:r>
              <a:rPr lang="en-US" sz="2000" dirty="0"/>
              <a:t>became a British protectorate at the end of</a:t>
            </a:r>
            <a:r>
              <a:rPr lang="en-US" sz="2000" dirty="0" smtClean="0"/>
              <a:t> the First World War, </a:t>
            </a:r>
            <a:r>
              <a:rPr lang="en-US" sz="2000" dirty="0"/>
              <a:t>which is much longer than the American colonization of the </a:t>
            </a:r>
            <a:r>
              <a:rPr lang="en-US" sz="2000" dirty="0">
                <a:solidFill>
                  <a:srgbClr val="000000"/>
                </a:solidFill>
              </a:rPr>
              <a:t>Philippines (</a:t>
            </a:r>
            <a:r>
              <a:rPr lang="en-US" sz="2000" dirty="0" err="1">
                <a:solidFill>
                  <a:srgbClr val="000000"/>
                </a:solidFill>
              </a:rPr>
              <a:t>Bruthiaux</a:t>
            </a:r>
            <a:r>
              <a:rPr lang="en-US" sz="2000" dirty="0">
                <a:solidFill>
                  <a:srgbClr val="000000"/>
                </a:solidFill>
              </a:rPr>
              <a:t>, 2003)</a:t>
            </a:r>
            <a:r>
              <a:rPr lang="en-US" sz="2000" dirty="0" smtClean="0">
                <a:solidFill>
                  <a:srgbClr val="000000"/>
                </a:solidFill>
              </a:rPr>
              <a:t>.</a:t>
            </a:r>
          </a:p>
          <a:p>
            <a:pPr marL="685800" lvl="1">
              <a:buFont typeface="Arial" panose="020B0604020202020204" pitchFamily="34" charset="0"/>
              <a:buChar char="•"/>
            </a:pPr>
            <a:r>
              <a:rPr lang="en-US" sz="2000" i="1" dirty="0" smtClean="0"/>
              <a:t>But</a:t>
            </a:r>
            <a:r>
              <a:rPr lang="en-US" sz="2000" dirty="0" smtClean="0"/>
              <a:t> </a:t>
            </a:r>
            <a:r>
              <a:rPr lang="en-US" sz="2000" dirty="0"/>
              <a:t>Egypt is in the </a:t>
            </a:r>
            <a:r>
              <a:rPr lang="en-US" sz="2000" dirty="0" smtClean="0"/>
              <a:t>EC </a:t>
            </a:r>
            <a:r>
              <a:rPr lang="en-US" sz="2000" dirty="0"/>
              <a:t>while</a:t>
            </a:r>
            <a:r>
              <a:rPr lang="en-US" sz="2000" dirty="0" smtClean="0"/>
              <a:t> the </a:t>
            </a:r>
            <a:r>
              <a:rPr lang="en-US" sz="2000" dirty="0"/>
              <a:t>Philippines is in the OC</a:t>
            </a:r>
            <a:r>
              <a:rPr lang="en-US" sz="2000" dirty="0" smtClean="0"/>
              <a:t>.</a:t>
            </a:r>
          </a:p>
          <a:p>
            <a:pPr marL="685800" lvl="1">
              <a:buFont typeface="Arial" panose="020B0604020202020204" pitchFamily="34" charset="0"/>
              <a:buChar char="•"/>
            </a:pPr>
            <a:r>
              <a:rPr lang="en-US" sz="2000" dirty="0" smtClean="0"/>
              <a:t>Britain </a:t>
            </a:r>
            <a:r>
              <a:rPr lang="en-US" sz="2000" dirty="0"/>
              <a:t>also had a brief mandate in countries including Jordan, Iraq, Palestine, and Kuwait</a:t>
            </a:r>
            <a:r>
              <a:rPr lang="en-US" sz="2000" dirty="0" smtClean="0"/>
              <a:t>).</a:t>
            </a:r>
          </a:p>
          <a:p>
            <a:pPr marL="285750" indent="-285750">
              <a:buFont typeface="Arial" panose="020B0604020202020204" pitchFamily="34" charset="0"/>
              <a:buChar char="•"/>
            </a:pPr>
            <a:r>
              <a:rPr lang="en-US" sz="2200" dirty="0" err="1">
                <a:solidFill>
                  <a:srgbClr val="000000"/>
                </a:solidFill>
              </a:rPr>
              <a:t>Bruthiaux</a:t>
            </a:r>
            <a:r>
              <a:rPr lang="en-US" sz="2200" dirty="0">
                <a:solidFill>
                  <a:srgbClr val="000000"/>
                </a:solidFill>
              </a:rPr>
              <a:t> (2003</a:t>
            </a:r>
            <a:r>
              <a:rPr lang="en-US" sz="2200" dirty="0" smtClean="0">
                <a:solidFill>
                  <a:srgbClr val="000000"/>
                </a:solidFill>
              </a:rPr>
              <a:t>):</a:t>
            </a:r>
          </a:p>
          <a:p>
            <a:pPr lvl="1"/>
            <a:r>
              <a:rPr lang="en-US" sz="2000" dirty="0" smtClean="0"/>
              <a:t>It overlooks </a:t>
            </a:r>
            <a:r>
              <a:rPr lang="en-US" sz="2000" dirty="0"/>
              <a:t>regions in countries that have heavy colonial </a:t>
            </a:r>
            <a:r>
              <a:rPr lang="en-US" sz="2000" dirty="0" smtClean="0"/>
              <a:t>influences, </a:t>
            </a:r>
            <a:r>
              <a:rPr lang="en-US" sz="2000" dirty="0"/>
              <a:t>such as Cameroon, which has more than 6 million</a:t>
            </a:r>
            <a:r>
              <a:rPr lang="en-US" sz="2000" dirty="0" smtClean="0"/>
              <a:t> non-native English speakers.</a:t>
            </a:r>
          </a:p>
          <a:p>
            <a:pPr lvl="1"/>
            <a:r>
              <a:rPr lang="en-US" sz="2000" dirty="0"/>
              <a:t>English also represents a prestige language in many countries that were never subjected to English-speaking </a:t>
            </a:r>
            <a:r>
              <a:rPr lang="en-US" sz="2000" dirty="0" smtClean="0"/>
              <a:t>colonization, e.g</a:t>
            </a:r>
            <a:r>
              <a:rPr lang="en-US" sz="2000" dirty="0"/>
              <a:t>. </a:t>
            </a:r>
            <a:r>
              <a:rPr lang="en-US" sz="2000" dirty="0" smtClean="0"/>
              <a:t>multi-ethnic </a:t>
            </a:r>
            <a:r>
              <a:rPr lang="en-US" sz="2000" dirty="0"/>
              <a:t>Ethiopia and various parts of Central </a:t>
            </a:r>
            <a:r>
              <a:rPr lang="en-US" sz="2000" dirty="0">
                <a:solidFill>
                  <a:srgbClr val="000000"/>
                </a:solidFill>
              </a:rPr>
              <a:t>America (</a:t>
            </a:r>
            <a:r>
              <a:rPr lang="en-US" sz="2000" dirty="0" err="1">
                <a:solidFill>
                  <a:srgbClr val="000000"/>
                </a:solidFill>
              </a:rPr>
              <a:t>Bruthiaux</a:t>
            </a:r>
            <a:r>
              <a:rPr lang="en-US" sz="2000" dirty="0">
                <a:solidFill>
                  <a:srgbClr val="000000"/>
                </a:solidFill>
              </a:rPr>
              <a:t>, 2003, p. </a:t>
            </a:r>
            <a:r>
              <a:rPr lang="en-US" sz="2000" dirty="0" smtClean="0">
                <a:solidFill>
                  <a:srgbClr val="000000"/>
                </a:solidFill>
              </a:rPr>
              <a:t>166)</a:t>
            </a:r>
            <a:r>
              <a:rPr lang="en-US" sz="2000" dirty="0">
                <a:solidFill>
                  <a:srgbClr val="000000"/>
                </a:solidFill>
              </a:rPr>
              <a:t>. </a:t>
            </a:r>
            <a:endParaRPr lang="en-US" sz="2000" dirty="0" smtClean="0">
              <a:solidFill>
                <a:srgbClr val="000000"/>
              </a:solidFill>
            </a:endParaRPr>
          </a:p>
          <a:p>
            <a:r>
              <a:rPr lang="en-US" sz="2200" dirty="0" smtClean="0">
                <a:solidFill>
                  <a:schemeClr val="accent1">
                    <a:lumMod val="75000"/>
                  </a:schemeClr>
                </a:solidFill>
              </a:rPr>
              <a:t>Colonial history is not sufficient to understand the complex sociolinguistic uses of English in the world today.</a:t>
            </a:r>
            <a:endParaRPr lang="en-GB" sz="2200" dirty="0" smtClean="0"/>
          </a:p>
          <a:p>
            <a:endParaRPr lang="en-US" sz="1100" dirty="0"/>
          </a:p>
        </p:txBody>
      </p:sp>
    </p:spTree>
    <p:extLst>
      <p:ext uri="{BB962C8B-B14F-4D97-AF65-F5344CB8AC3E}">
        <p14:creationId xmlns:p14="http://schemas.microsoft.com/office/powerpoint/2010/main" val="1324885325"/>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74638"/>
            <a:ext cx="8229600" cy="1822152"/>
          </a:xfrm>
        </p:spPr>
        <p:txBody>
          <a:bodyPr>
            <a:normAutofit fontScale="90000"/>
          </a:bodyPr>
          <a:lstStyle/>
          <a:p>
            <a:r>
              <a:rPr lang="en-US" sz="4000" dirty="0"/>
              <a:t>3.</a:t>
            </a:r>
            <a:r>
              <a:rPr lang="en-US" sz="4000" dirty="0" smtClean="0"/>
              <a:t> Fails </a:t>
            </a:r>
            <a:r>
              <a:rPr lang="en-US" sz="4000" dirty="0"/>
              <a:t>to capture the true role of English in </a:t>
            </a:r>
            <a:r>
              <a:rPr lang="en-US" sz="4000" dirty="0" smtClean="0">
                <a:solidFill>
                  <a:schemeClr val="accent1">
                    <a:lumMod val="75000"/>
                  </a:schemeClr>
                </a:solidFill>
              </a:rPr>
              <a:t>multi-ethnic</a:t>
            </a:r>
            <a:r>
              <a:rPr lang="en-US" sz="4000" dirty="0" smtClean="0">
                <a:solidFill>
                  <a:srgbClr val="FFFF00"/>
                </a:solidFill>
              </a:rPr>
              <a:t> </a:t>
            </a:r>
            <a:r>
              <a:rPr lang="en-US" sz="4000" dirty="0"/>
              <a:t>and </a:t>
            </a:r>
            <a:r>
              <a:rPr lang="en-US" sz="4000" dirty="0">
                <a:solidFill>
                  <a:schemeClr val="accent1">
                    <a:lumMod val="75000"/>
                  </a:schemeClr>
                </a:solidFill>
              </a:rPr>
              <a:t>monolingual</a:t>
            </a:r>
            <a:r>
              <a:rPr lang="en-US" sz="4000" dirty="0">
                <a:solidFill>
                  <a:srgbClr val="FFFF00"/>
                </a:solidFill>
              </a:rPr>
              <a:t> </a:t>
            </a:r>
            <a:r>
              <a:rPr lang="en-US" sz="4000" dirty="0"/>
              <a:t>territories</a:t>
            </a:r>
            <a:r>
              <a:rPr lang="en-US" i="1" dirty="0"/>
              <a:t/>
            </a:r>
            <a:br>
              <a:rPr lang="en-US" i="1" dirty="0"/>
            </a:br>
            <a:endParaRPr lang="en-US" dirty="0"/>
          </a:p>
        </p:txBody>
      </p:sp>
      <p:sp>
        <p:nvSpPr>
          <p:cNvPr id="4" name="Content Placeholder 3"/>
          <p:cNvSpPr>
            <a:spLocks noGrp="1"/>
          </p:cNvSpPr>
          <p:nvPr>
            <p:ph idx="1"/>
          </p:nvPr>
        </p:nvSpPr>
        <p:spPr>
          <a:xfrm>
            <a:off x="457200" y="1605878"/>
            <a:ext cx="8229600" cy="4445194"/>
          </a:xfrm>
        </p:spPr>
        <p:txBody>
          <a:bodyPr>
            <a:normAutofit fontScale="77500" lnSpcReduction="20000"/>
          </a:bodyPr>
          <a:lstStyle/>
          <a:p>
            <a:endParaRPr lang="en-GB" sz="2400" dirty="0"/>
          </a:p>
          <a:p>
            <a:pPr marL="285750" indent="-285750">
              <a:buFont typeface="Arial" panose="020B0604020202020204" pitchFamily="34" charset="0"/>
              <a:buChar char="•"/>
            </a:pPr>
            <a:r>
              <a:rPr lang="en-AU" dirty="0" smtClean="0"/>
              <a:t>Changing </a:t>
            </a:r>
            <a:r>
              <a:rPr lang="en-AU" dirty="0">
                <a:solidFill>
                  <a:schemeClr val="accent1">
                    <a:lumMod val="75000"/>
                  </a:schemeClr>
                </a:solidFill>
              </a:rPr>
              <a:t>status</a:t>
            </a:r>
            <a:r>
              <a:rPr lang="en-AU" dirty="0"/>
              <a:t> of English in many </a:t>
            </a:r>
            <a:r>
              <a:rPr lang="en-AU" dirty="0" smtClean="0"/>
              <a:t>regions:</a:t>
            </a:r>
          </a:p>
          <a:p>
            <a:pPr lvl="1"/>
            <a:r>
              <a:rPr lang="en-AU" dirty="0" smtClean="0"/>
              <a:t>Canada and South Africa are very </a:t>
            </a:r>
            <a:r>
              <a:rPr lang="en-AU" dirty="0" smtClean="0">
                <a:solidFill>
                  <a:schemeClr val="accent1">
                    <a:lumMod val="75000"/>
                  </a:schemeClr>
                </a:solidFill>
              </a:rPr>
              <a:t>multilingual</a:t>
            </a:r>
            <a:r>
              <a:rPr lang="en-AU" dirty="0" smtClean="0"/>
              <a:t>, yet in this model they are categorized as </a:t>
            </a:r>
            <a:r>
              <a:rPr lang="en-AU" dirty="0" smtClean="0">
                <a:solidFill>
                  <a:schemeClr val="accent1">
                    <a:lumMod val="75000"/>
                  </a:schemeClr>
                </a:solidFill>
              </a:rPr>
              <a:t>ENL/IC </a:t>
            </a:r>
            <a:r>
              <a:rPr lang="en-AU" dirty="0" smtClean="0"/>
              <a:t>speakers, ignoring the French Canadians and Bantu. </a:t>
            </a:r>
          </a:p>
          <a:p>
            <a:pPr lvl="1"/>
            <a:r>
              <a:rPr lang="en-AU" dirty="0" smtClean="0"/>
              <a:t>Strongly </a:t>
            </a:r>
            <a:r>
              <a:rPr lang="en-AU" dirty="0">
                <a:solidFill>
                  <a:schemeClr val="accent1">
                    <a:lumMod val="75000"/>
                  </a:schemeClr>
                </a:solidFill>
              </a:rPr>
              <a:t>multilingual </a:t>
            </a:r>
            <a:r>
              <a:rPr lang="en-AU" dirty="0"/>
              <a:t>Nigeria, </a:t>
            </a:r>
            <a:r>
              <a:rPr lang="en-AU" dirty="0" smtClean="0"/>
              <a:t>Mauritius, and </a:t>
            </a:r>
            <a:r>
              <a:rPr lang="en-AU" dirty="0"/>
              <a:t>Singapore, for example, use English in a variety of </a:t>
            </a:r>
            <a:r>
              <a:rPr lang="en-AU" dirty="0">
                <a:solidFill>
                  <a:schemeClr val="accent1">
                    <a:lumMod val="75000"/>
                  </a:schemeClr>
                </a:solidFill>
              </a:rPr>
              <a:t>official </a:t>
            </a:r>
            <a:r>
              <a:rPr lang="en-AU" dirty="0"/>
              <a:t>and </a:t>
            </a:r>
            <a:r>
              <a:rPr lang="en-AU" dirty="0">
                <a:solidFill>
                  <a:schemeClr val="accent1">
                    <a:lumMod val="75000"/>
                  </a:schemeClr>
                </a:solidFill>
              </a:rPr>
              <a:t>unofficial </a:t>
            </a:r>
            <a:r>
              <a:rPr lang="en-AU" dirty="0"/>
              <a:t>roles in international and internal </a:t>
            </a:r>
            <a:r>
              <a:rPr lang="en-AU" dirty="0">
                <a:solidFill>
                  <a:srgbClr val="000000"/>
                </a:solidFill>
              </a:rPr>
              <a:t>communication (</a:t>
            </a:r>
            <a:r>
              <a:rPr lang="en-AU" dirty="0" err="1">
                <a:solidFill>
                  <a:srgbClr val="000000"/>
                </a:solidFill>
              </a:rPr>
              <a:t>Bruthiaux</a:t>
            </a:r>
            <a:r>
              <a:rPr lang="en-AU" dirty="0">
                <a:solidFill>
                  <a:srgbClr val="000000"/>
                </a:solidFill>
              </a:rPr>
              <a:t>, 2003</a:t>
            </a:r>
            <a:r>
              <a:rPr lang="en-AU" dirty="0" smtClean="0">
                <a:solidFill>
                  <a:srgbClr val="000000"/>
                </a:solidFill>
              </a:rPr>
              <a:t>,</a:t>
            </a:r>
            <a:br>
              <a:rPr lang="en-AU" dirty="0" smtClean="0">
                <a:solidFill>
                  <a:srgbClr val="000000"/>
                </a:solidFill>
              </a:rPr>
            </a:br>
            <a:r>
              <a:rPr lang="en-AU" dirty="0" err="1" smtClean="0">
                <a:solidFill>
                  <a:srgbClr val="000000"/>
                </a:solidFill>
              </a:rPr>
              <a:t>p</a:t>
            </a:r>
            <a:r>
              <a:rPr lang="en-AU" dirty="0">
                <a:solidFill>
                  <a:srgbClr val="000000"/>
                </a:solidFill>
              </a:rPr>
              <a:t>. 165). </a:t>
            </a:r>
            <a:endParaRPr lang="en-AU" dirty="0" smtClean="0">
              <a:solidFill>
                <a:srgbClr val="000000"/>
              </a:solidFill>
            </a:endParaRPr>
          </a:p>
          <a:p>
            <a:pPr lvl="1"/>
            <a:r>
              <a:rPr lang="en-AU" dirty="0" smtClean="0"/>
              <a:t>Singapore </a:t>
            </a:r>
            <a:r>
              <a:rPr lang="en-AU" dirty="0"/>
              <a:t>– many speak English as a </a:t>
            </a:r>
            <a:r>
              <a:rPr lang="en-AU" dirty="0">
                <a:solidFill>
                  <a:schemeClr val="accent1">
                    <a:lumMod val="75000"/>
                  </a:schemeClr>
                </a:solidFill>
              </a:rPr>
              <a:t>first language</a:t>
            </a:r>
            <a:r>
              <a:rPr lang="en-AU" dirty="0"/>
              <a:t>, or perhaps grow up</a:t>
            </a:r>
            <a:r>
              <a:rPr lang="en-AU" dirty="0">
                <a:solidFill>
                  <a:schemeClr val="accent1">
                    <a:lumMod val="75000"/>
                  </a:schemeClr>
                </a:solidFill>
              </a:rPr>
              <a:t> bilingual </a:t>
            </a:r>
            <a:r>
              <a:rPr lang="en-AU" dirty="0"/>
              <a:t>or </a:t>
            </a:r>
            <a:r>
              <a:rPr lang="en-AU" dirty="0">
                <a:solidFill>
                  <a:schemeClr val="accent1">
                    <a:lumMod val="75000"/>
                  </a:schemeClr>
                </a:solidFill>
              </a:rPr>
              <a:t>multilingual</a:t>
            </a:r>
            <a:r>
              <a:rPr lang="en-AU" dirty="0">
                <a:solidFill>
                  <a:srgbClr val="000000"/>
                </a:solidFill>
              </a:rPr>
              <a:t>. </a:t>
            </a:r>
            <a:endParaRPr lang="en-AU" dirty="0" smtClean="0">
              <a:solidFill>
                <a:srgbClr val="000000"/>
              </a:solidFill>
            </a:endParaRPr>
          </a:p>
          <a:p>
            <a:pPr lvl="1"/>
            <a:r>
              <a:rPr lang="en-AU" dirty="0" smtClean="0"/>
              <a:t>Despite </a:t>
            </a:r>
            <a:r>
              <a:rPr lang="en-AU" dirty="0"/>
              <a:t>their colonial history, Bangladesh</a:t>
            </a:r>
            <a:r>
              <a:rPr lang="en-AU" dirty="0" smtClean="0"/>
              <a:t> and </a:t>
            </a:r>
            <a:r>
              <a:rPr lang="en-AU" dirty="0"/>
              <a:t>Hong Kong tend to </a:t>
            </a:r>
            <a:r>
              <a:rPr lang="en-AU" dirty="0">
                <a:solidFill>
                  <a:schemeClr val="accent1">
                    <a:lumMod val="75000"/>
                  </a:schemeClr>
                </a:solidFill>
              </a:rPr>
              <a:t>limit</a:t>
            </a:r>
            <a:r>
              <a:rPr lang="en-AU" dirty="0">
                <a:solidFill>
                  <a:srgbClr val="FFFF00"/>
                </a:solidFill>
              </a:rPr>
              <a:t> </a:t>
            </a:r>
            <a:r>
              <a:rPr lang="en-AU" dirty="0"/>
              <a:t>English internally for commercial, legal and educational functions. </a:t>
            </a:r>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pPr marL="285750" indent="-285750">
              <a:buFont typeface="Arial" panose="020B0604020202020204" pitchFamily="34" charset="0"/>
              <a:buChar char="•"/>
            </a:pPr>
            <a:endParaRPr lang="en-AU" sz="2400" dirty="0"/>
          </a:p>
          <a:p>
            <a:endParaRPr lang="en-US" dirty="0"/>
          </a:p>
        </p:txBody>
      </p:sp>
    </p:spTree>
    <p:extLst>
      <p:ext uri="{BB962C8B-B14F-4D97-AF65-F5344CB8AC3E}">
        <p14:creationId xmlns:p14="http://schemas.microsoft.com/office/powerpoint/2010/main" val="3102152244"/>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7200" y="742862"/>
            <a:ext cx="8229600" cy="5756297"/>
          </a:xfrm>
        </p:spPr>
        <p:txBody>
          <a:bodyPr>
            <a:normAutofit fontScale="40000" lnSpcReduction="20000"/>
          </a:bodyPr>
          <a:lstStyle/>
          <a:p>
            <a:pPr marL="285750" indent="-285750">
              <a:buFont typeface="Arial" panose="020B0604020202020204" pitchFamily="34" charset="0"/>
              <a:buChar char="•"/>
            </a:pPr>
            <a:r>
              <a:rPr lang="en-AU" sz="5053" dirty="0"/>
              <a:t>Many IC/ENL territories are not </a:t>
            </a:r>
            <a:r>
              <a:rPr lang="en-AU" sz="5053" dirty="0">
                <a:solidFill>
                  <a:schemeClr val="accent1">
                    <a:lumMod val="75000"/>
                  </a:schemeClr>
                </a:solidFill>
              </a:rPr>
              <a:t>homogeneous</a:t>
            </a:r>
            <a:r>
              <a:rPr lang="en-AU" sz="5053" dirty="0"/>
              <a:t> and are not</a:t>
            </a:r>
            <a:r>
              <a:rPr lang="en-AU" sz="5053" dirty="0" smtClean="0"/>
              <a:t> ‘</a:t>
            </a:r>
            <a:r>
              <a:rPr lang="en-AU" sz="5053" dirty="0" smtClean="0">
                <a:solidFill>
                  <a:schemeClr val="accent1">
                    <a:lumMod val="75000"/>
                  </a:schemeClr>
                </a:solidFill>
              </a:rPr>
              <a:t>ENL only</a:t>
            </a:r>
            <a:r>
              <a:rPr lang="en-AU" sz="5053" dirty="0" smtClean="0"/>
              <a:t>’, for example: </a:t>
            </a:r>
            <a:endParaRPr lang="en-AU" sz="5053" dirty="0">
              <a:solidFill>
                <a:srgbClr val="FFFF00"/>
              </a:solidFill>
            </a:endParaRPr>
          </a:p>
          <a:p>
            <a:pPr lvl="1"/>
            <a:r>
              <a:rPr lang="en-AU" sz="5053" dirty="0" smtClean="0">
                <a:solidFill>
                  <a:schemeClr val="accent1">
                    <a:lumMod val="75000"/>
                  </a:schemeClr>
                </a:solidFill>
              </a:rPr>
              <a:t>USA</a:t>
            </a:r>
            <a:r>
              <a:rPr lang="en-AU" sz="5053" dirty="0" smtClean="0">
                <a:solidFill>
                  <a:srgbClr val="000000"/>
                </a:solidFill>
              </a:rPr>
              <a:t>:</a:t>
            </a:r>
            <a:r>
              <a:rPr lang="en-AU" sz="5053" dirty="0" smtClean="0"/>
              <a:t> 51 </a:t>
            </a:r>
            <a:r>
              <a:rPr lang="en-AU" sz="5053" dirty="0"/>
              <a:t>million speak Spanish as their main languages (2009 US Census Bureau American Community Survey). </a:t>
            </a:r>
            <a:endParaRPr lang="en-AU" sz="5053" dirty="0" smtClean="0"/>
          </a:p>
          <a:p>
            <a:pPr lvl="1"/>
            <a:r>
              <a:rPr lang="en-AU" sz="5053" dirty="0" smtClean="0">
                <a:solidFill>
                  <a:schemeClr val="accent1">
                    <a:lumMod val="75000"/>
                  </a:schemeClr>
                </a:solidFill>
              </a:rPr>
              <a:t>UK</a:t>
            </a:r>
            <a:r>
              <a:rPr lang="en-AU" sz="5053" dirty="0" smtClean="0">
                <a:solidFill>
                  <a:srgbClr val="000000"/>
                </a:solidFill>
              </a:rPr>
              <a:t>:</a:t>
            </a:r>
            <a:r>
              <a:rPr lang="en-AU" sz="5053" dirty="0" smtClean="0"/>
              <a:t> many have Gaelic</a:t>
            </a:r>
            <a:r>
              <a:rPr lang="en-AU" sz="5053" dirty="0"/>
              <a:t>, Welsh, or one of several Asian languages as their first language; in 2013 Polish was reported as the second largest spoken language in England, putting the 500,000 </a:t>
            </a:r>
            <a:r>
              <a:rPr lang="en-AU" sz="5053" dirty="0" smtClean="0"/>
              <a:t>native-Polish </a:t>
            </a:r>
            <a:r>
              <a:rPr lang="en-AU" sz="5053" dirty="0"/>
              <a:t>speakers ahead of Punjabi (273,000), Urdu (269,000), Bengali (221,000</a:t>
            </a:r>
            <a:r>
              <a:rPr lang="en-AU" sz="5053" dirty="0" smtClean="0"/>
              <a:t>), </a:t>
            </a:r>
            <a:r>
              <a:rPr lang="en-AU" sz="5053" dirty="0"/>
              <a:t>and Gujarati (213,000), which account for 1 million speakers </a:t>
            </a:r>
            <a:r>
              <a:rPr lang="en-AU" sz="5053" dirty="0" smtClean="0"/>
              <a:t>combined.</a:t>
            </a:r>
          </a:p>
          <a:p>
            <a:pPr lvl="1"/>
            <a:r>
              <a:rPr lang="en-AU" sz="5053" dirty="0" smtClean="0">
                <a:solidFill>
                  <a:schemeClr val="accent1">
                    <a:lumMod val="75000"/>
                  </a:schemeClr>
                </a:solidFill>
              </a:rPr>
              <a:t>Australia</a:t>
            </a:r>
            <a:r>
              <a:rPr lang="en-AU" sz="5053" dirty="0" smtClean="0"/>
              <a:t>: </a:t>
            </a:r>
            <a:r>
              <a:rPr lang="en-AU" sz="5053" dirty="0"/>
              <a:t>1996 census showed 15% of the population spoke another language at home</a:t>
            </a:r>
            <a:r>
              <a:rPr lang="en-AU" sz="5053" dirty="0" smtClean="0"/>
              <a:t>.</a:t>
            </a:r>
            <a:endParaRPr lang="en-GB" sz="5053" dirty="0" smtClean="0"/>
          </a:p>
          <a:p>
            <a:pPr marL="285750" indent="-285750">
              <a:buFont typeface="Arial" panose="020B0604020202020204" pitchFamily="34" charset="0"/>
              <a:buChar char="•"/>
            </a:pPr>
            <a:r>
              <a:rPr lang="en-AU" sz="5053" dirty="0"/>
              <a:t>A lot of the world is now </a:t>
            </a:r>
            <a:r>
              <a:rPr lang="en-AU" sz="5053" dirty="0">
                <a:solidFill>
                  <a:schemeClr val="accent1">
                    <a:lumMod val="75000"/>
                  </a:schemeClr>
                </a:solidFill>
              </a:rPr>
              <a:t>bi- or multilingual</a:t>
            </a:r>
            <a:r>
              <a:rPr lang="en-AU" sz="5053" dirty="0"/>
              <a:t>, and English is often spoken within a framework of </a:t>
            </a:r>
            <a:r>
              <a:rPr lang="en-AU" sz="5053" b="1" dirty="0">
                <a:solidFill>
                  <a:schemeClr val="accent1">
                    <a:lumMod val="75000"/>
                  </a:schemeClr>
                </a:solidFill>
              </a:rPr>
              <a:t>code mixing</a:t>
            </a:r>
            <a:r>
              <a:rPr lang="en-AU" sz="5053" dirty="0">
                <a:solidFill>
                  <a:schemeClr val="accent1">
                    <a:lumMod val="75000"/>
                  </a:schemeClr>
                </a:solidFill>
              </a:rPr>
              <a:t> </a:t>
            </a:r>
            <a:r>
              <a:rPr lang="en-AU" sz="5053" dirty="0" smtClean="0"/>
              <a:t>(blending </a:t>
            </a:r>
            <a:r>
              <a:rPr lang="en-AU" sz="5053" dirty="0"/>
              <a:t>English with another language) and </a:t>
            </a:r>
            <a:r>
              <a:rPr lang="en-AU" sz="5053" b="1" dirty="0">
                <a:solidFill>
                  <a:schemeClr val="accent1">
                    <a:lumMod val="75000"/>
                  </a:schemeClr>
                </a:solidFill>
              </a:rPr>
              <a:t>code switching</a:t>
            </a:r>
            <a:r>
              <a:rPr lang="en-AU" sz="5053" dirty="0">
                <a:solidFill>
                  <a:srgbClr val="FFFF00"/>
                </a:solidFill>
              </a:rPr>
              <a:t> </a:t>
            </a:r>
            <a:r>
              <a:rPr lang="en-AU" sz="5053" dirty="0"/>
              <a:t>(switching back and forth between English and another language</a:t>
            </a:r>
            <a:r>
              <a:rPr lang="en-AU" sz="5053" dirty="0" smtClean="0"/>
              <a:t>), e.g.:</a:t>
            </a:r>
          </a:p>
          <a:p>
            <a:pPr lvl="1"/>
            <a:r>
              <a:rPr lang="en-AU" sz="5053" dirty="0" smtClean="0">
                <a:solidFill>
                  <a:schemeClr val="accent1">
                    <a:lumMod val="75000"/>
                  </a:schemeClr>
                </a:solidFill>
              </a:rPr>
              <a:t>Wales</a:t>
            </a:r>
            <a:r>
              <a:rPr lang="en-AU" sz="5053" dirty="0" smtClean="0"/>
              <a:t>: English is </a:t>
            </a:r>
            <a:r>
              <a:rPr lang="en-AU" sz="5053" dirty="0"/>
              <a:t>sometimes mixed with </a:t>
            </a:r>
            <a:r>
              <a:rPr lang="en-AU" sz="5053" dirty="0" smtClean="0"/>
              <a:t>Welsh.</a:t>
            </a:r>
          </a:p>
          <a:p>
            <a:pPr lvl="1"/>
            <a:r>
              <a:rPr lang="en-AU" sz="5053" dirty="0" smtClean="0">
                <a:solidFill>
                  <a:schemeClr val="accent1">
                    <a:lumMod val="75000"/>
                  </a:schemeClr>
                </a:solidFill>
              </a:rPr>
              <a:t>Canada</a:t>
            </a:r>
            <a:r>
              <a:rPr lang="en-AU" sz="5053" dirty="0" smtClean="0"/>
              <a:t>: English </a:t>
            </a:r>
            <a:r>
              <a:rPr lang="en-AU" sz="5053" dirty="0"/>
              <a:t>is sometimes blended with French. </a:t>
            </a:r>
            <a:endParaRPr lang="en-GB" sz="5053" dirty="0"/>
          </a:p>
          <a:p>
            <a:endParaRPr lang="en-US" dirty="0"/>
          </a:p>
        </p:txBody>
      </p:sp>
    </p:spTree>
    <p:extLst>
      <p:ext uri="{BB962C8B-B14F-4D97-AF65-F5344CB8AC3E}">
        <p14:creationId xmlns:p14="http://schemas.microsoft.com/office/powerpoint/2010/main" val="1568101992"/>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74638"/>
            <a:ext cx="8229600" cy="791729"/>
          </a:xfrm>
        </p:spPr>
        <p:txBody>
          <a:bodyPr>
            <a:normAutofit/>
          </a:bodyPr>
          <a:lstStyle/>
          <a:p>
            <a:r>
              <a:rPr lang="en-AU" dirty="0"/>
              <a:t>4.</a:t>
            </a:r>
            <a:r>
              <a:rPr lang="en-AU" dirty="0" smtClean="0"/>
              <a:t> Assumes </a:t>
            </a:r>
            <a:r>
              <a:rPr lang="en-AU" dirty="0"/>
              <a:t>a </a:t>
            </a:r>
            <a:r>
              <a:rPr lang="en-AU" dirty="0">
                <a:solidFill>
                  <a:schemeClr val="accent1">
                    <a:lumMod val="75000"/>
                  </a:schemeClr>
                </a:solidFill>
              </a:rPr>
              <a:t>monolithic</a:t>
            </a:r>
            <a:r>
              <a:rPr lang="en-AU" dirty="0">
                <a:solidFill>
                  <a:srgbClr val="FFFF00"/>
                </a:solidFill>
              </a:rPr>
              <a:t> </a:t>
            </a:r>
            <a:r>
              <a:rPr lang="en-AU" dirty="0" smtClean="0"/>
              <a:t>standard</a:t>
            </a:r>
            <a:endParaRPr lang="en-US" dirty="0"/>
          </a:p>
        </p:txBody>
      </p:sp>
      <p:sp>
        <p:nvSpPr>
          <p:cNvPr id="4" name="Content Placeholder 3"/>
          <p:cNvSpPr>
            <a:spLocks noGrp="1"/>
          </p:cNvSpPr>
          <p:nvPr>
            <p:ph idx="1"/>
          </p:nvPr>
        </p:nvSpPr>
        <p:spPr>
          <a:xfrm>
            <a:off x="457200" y="1174202"/>
            <a:ext cx="8229600" cy="5415708"/>
          </a:xfrm>
        </p:spPr>
        <p:txBody>
          <a:bodyPr>
            <a:normAutofit fontScale="62500" lnSpcReduction="20000"/>
          </a:bodyPr>
          <a:lstStyle/>
          <a:p>
            <a:pPr marL="285750" indent="-285750">
              <a:buFont typeface="Arial" panose="020B0604020202020204" pitchFamily="34" charset="0"/>
              <a:buChar char="•"/>
            </a:pPr>
            <a:r>
              <a:rPr lang="en-AU" dirty="0" smtClean="0"/>
              <a:t>IC </a:t>
            </a:r>
            <a:r>
              <a:rPr lang="en-AU" dirty="0"/>
              <a:t>as a yardstick of measurement. </a:t>
            </a:r>
          </a:p>
          <a:p>
            <a:pPr marL="285750" indent="-285750"/>
            <a:r>
              <a:rPr lang="en-US" dirty="0">
                <a:solidFill>
                  <a:srgbClr val="000000"/>
                </a:solidFill>
              </a:rPr>
              <a:t>K</a:t>
            </a:r>
            <a:r>
              <a:rPr lang="en-AU" dirty="0" err="1">
                <a:solidFill>
                  <a:srgbClr val="000000"/>
                </a:solidFill>
              </a:rPr>
              <a:t>achru’s</a:t>
            </a:r>
            <a:r>
              <a:rPr lang="en-AU" dirty="0">
                <a:solidFill>
                  <a:srgbClr val="000000"/>
                </a:solidFill>
              </a:rPr>
              <a:t>  (1985, p. 2</a:t>
            </a:r>
            <a:r>
              <a:rPr lang="en-AU" dirty="0">
                <a:solidFill>
                  <a:schemeClr val="accent1">
                    <a:lumMod val="75000"/>
                  </a:schemeClr>
                </a:solidFill>
              </a:rPr>
              <a:t>) </a:t>
            </a:r>
            <a:r>
              <a:rPr lang="en-AU" dirty="0"/>
              <a:t>‘</a:t>
            </a:r>
            <a:r>
              <a:rPr lang="en-AU" dirty="0" smtClean="0"/>
              <a:t>norm-providing</a:t>
            </a:r>
            <a:r>
              <a:rPr lang="en-AU" dirty="0"/>
              <a:t>’ IC, ‘norm-</a:t>
            </a:r>
            <a:r>
              <a:rPr lang="en-AU" dirty="0" smtClean="0"/>
              <a:t>developing’ </a:t>
            </a:r>
            <a:r>
              <a:rPr lang="en-AU" dirty="0"/>
              <a:t>OC, and ‘norm-dependent’ EC. </a:t>
            </a:r>
          </a:p>
          <a:p>
            <a:pPr marL="285750" indent="-285750"/>
            <a:r>
              <a:rPr lang="en-AU" dirty="0"/>
              <a:t>Both </a:t>
            </a:r>
            <a:r>
              <a:rPr lang="en-AU" dirty="0">
                <a:solidFill>
                  <a:srgbClr val="000000"/>
                </a:solidFill>
              </a:rPr>
              <a:t>Jenkins (</a:t>
            </a:r>
            <a:r>
              <a:rPr lang="en-AU" dirty="0" smtClean="0">
                <a:solidFill>
                  <a:srgbClr val="000000"/>
                </a:solidFill>
              </a:rPr>
              <a:t>2009b)</a:t>
            </a:r>
            <a:r>
              <a:rPr lang="en-US" dirty="0" smtClean="0">
                <a:solidFill>
                  <a:srgbClr val="000000"/>
                </a:solidFill>
              </a:rPr>
              <a:t> </a:t>
            </a:r>
            <a:r>
              <a:rPr lang="en-US" dirty="0"/>
              <a:t>and </a:t>
            </a:r>
            <a:r>
              <a:rPr lang="en-US" dirty="0" err="1">
                <a:solidFill>
                  <a:srgbClr val="000000"/>
                </a:solidFill>
              </a:rPr>
              <a:t>Bruthiaux</a:t>
            </a:r>
            <a:r>
              <a:rPr lang="en-US" dirty="0">
                <a:solidFill>
                  <a:srgbClr val="000000"/>
                </a:solidFill>
              </a:rPr>
              <a:t> (2003, p. 169) </a:t>
            </a:r>
            <a:r>
              <a:rPr lang="en-US" dirty="0"/>
              <a:t>note the difficulty in using the model to </a:t>
            </a:r>
            <a:r>
              <a:rPr lang="en-AU" dirty="0"/>
              <a:t>define speakers in terms of their proficiency in </a:t>
            </a:r>
            <a:r>
              <a:rPr lang="en-AU" dirty="0" smtClean="0"/>
              <a:t>English,</a:t>
            </a:r>
            <a:r>
              <a:rPr lang="en-US" dirty="0" smtClean="0"/>
              <a:t> </a:t>
            </a:r>
            <a:r>
              <a:rPr lang="en-US" dirty="0"/>
              <a:t>and the lack of an attempt to differentiate between degrees of communicative competence.</a:t>
            </a:r>
            <a:r>
              <a:rPr lang="en-AU" dirty="0"/>
              <a:t> </a:t>
            </a:r>
            <a:endParaRPr lang="en-AU" dirty="0" smtClean="0"/>
          </a:p>
          <a:p>
            <a:pPr marL="285750" indent="-285750"/>
            <a:r>
              <a:rPr lang="en-AU" dirty="0" smtClean="0"/>
              <a:t>‘The </a:t>
            </a:r>
            <a:r>
              <a:rPr lang="en-AU" dirty="0"/>
              <a:t>fact that English is somebody’s second or third language does not of itself imply that their competence is less than that of a native </a:t>
            </a:r>
            <a:r>
              <a:rPr lang="en-AU" dirty="0" smtClean="0"/>
              <a:t>speaker’</a:t>
            </a:r>
            <a:r>
              <a:rPr lang="en-AU" dirty="0" smtClean="0">
                <a:solidFill>
                  <a:srgbClr val="000000"/>
                </a:solidFill>
              </a:rPr>
              <a:t> </a:t>
            </a:r>
            <a:r>
              <a:rPr lang="en-AU" dirty="0">
                <a:solidFill>
                  <a:srgbClr val="000000"/>
                </a:solidFill>
              </a:rPr>
              <a:t>(Jenkins, </a:t>
            </a:r>
            <a:r>
              <a:rPr lang="en-AU" dirty="0" smtClean="0">
                <a:solidFill>
                  <a:srgbClr val="000000"/>
                </a:solidFill>
              </a:rPr>
              <a:t>2009b).</a:t>
            </a:r>
            <a:endParaRPr lang="en-AU" dirty="0" smtClean="0">
              <a:solidFill>
                <a:schemeClr val="bg2">
                  <a:lumMod val="60000"/>
                  <a:lumOff val="40000"/>
                </a:schemeClr>
              </a:solidFill>
            </a:endParaRPr>
          </a:p>
          <a:p>
            <a:pPr marL="285750" indent="-285750">
              <a:buFont typeface="Arial" panose="020B0604020202020204" pitchFamily="34" charset="0"/>
              <a:buChar char="•"/>
            </a:pPr>
            <a:r>
              <a:rPr lang="en-AU" dirty="0" smtClean="0">
                <a:solidFill>
                  <a:schemeClr val="accent1">
                    <a:lumMod val="75000"/>
                  </a:schemeClr>
                </a:solidFill>
              </a:rPr>
              <a:t>‘Native</a:t>
            </a:r>
            <a:r>
              <a:rPr lang="en-AU" dirty="0">
                <a:solidFill>
                  <a:schemeClr val="accent1">
                    <a:lumMod val="75000"/>
                  </a:schemeClr>
                </a:solidFill>
              </a:rPr>
              <a:t>-speakership’ </a:t>
            </a:r>
            <a:r>
              <a:rPr lang="en-AU" dirty="0"/>
              <a:t>is defined by birth right and is assumed to be superior to a ‘foreign’ user.</a:t>
            </a:r>
            <a:endParaRPr lang="en-AU" dirty="0" smtClean="0"/>
          </a:p>
          <a:p>
            <a:pPr marL="285750" indent="-285750">
              <a:buFont typeface="Arial" panose="020B0604020202020204" pitchFamily="34" charset="0"/>
              <a:buChar char="•"/>
            </a:pPr>
            <a:r>
              <a:rPr lang="en-AU" dirty="0" smtClean="0"/>
              <a:t>Assumes </a:t>
            </a:r>
            <a:r>
              <a:rPr lang="en-AU" dirty="0"/>
              <a:t>a </a:t>
            </a:r>
            <a:r>
              <a:rPr lang="en-AU" dirty="0">
                <a:solidFill>
                  <a:schemeClr val="accent1">
                    <a:lumMod val="75000"/>
                  </a:schemeClr>
                </a:solidFill>
              </a:rPr>
              <a:t>monolithic </a:t>
            </a:r>
            <a:r>
              <a:rPr lang="en-AU" dirty="0"/>
              <a:t>view of English and English is seen as the property of the ENL speakers. </a:t>
            </a:r>
            <a:endParaRPr lang="en-AU" dirty="0" smtClean="0"/>
          </a:p>
          <a:p>
            <a:pPr marL="285750" indent="-285750">
              <a:buFont typeface="Arial" panose="020B0604020202020204" pitchFamily="34" charset="0"/>
              <a:buChar char="•"/>
            </a:pPr>
            <a:r>
              <a:rPr lang="en-AU" dirty="0" smtClean="0">
                <a:solidFill>
                  <a:schemeClr val="accent1">
                    <a:lumMod val="75000"/>
                  </a:schemeClr>
                </a:solidFill>
              </a:rPr>
              <a:t>Division</a:t>
            </a:r>
            <a:r>
              <a:rPr lang="en-AU" dirty="0" smtClean="0">
                <a:solidFill>
                  <a:srgbClr val="FFFF00"/>
                </a:solidFill>
              </a:rPr>
              <a:t> </a:t>
            </a:r>
            <a:r>
              <a:rPr lang="en-AU" dirty="0"/>
              <a:t>between</a:t>
            </a:r>
            <a:r>
              <a:rPr lang="en-AU" dirty="0" smtClean="0"/>
              <a:t> native English speakers </a:t>
            </a:r>
            <a:r>
              <a:rPr lang="en-AU" dirty="0"/>
              <a:t>and</a:t>
            </a:r>
            <a:r>
              <a:rPr lang="en-AU" dirty="0" smtClean="0"/>
              <a:t> non-native English speakers.</a:t>
            </a:r>
          </a:p>
          <a:p>
            <a:pPr marL="285750" indent="-285750">
              <a:buFont typeface="Arial" panose="020B0604020202020204" pitchFamily="34" charset="0"/>
              <a:buChar char="•"/>
            </a:pPr>
            <a:r>
              <a:rPr lang="en-US" dirty="0" smtClean="0"/>
              <a:t>‘By </a:t>
            </a:r>
            <a:r>
              <a:rPr lang="en-US" dirty="0"/>
              <a:t>over simplifying in this manner, the model offers an incomplete and potentially misleading representation of one of its major </a:t>
            </a:r>
            <a:r>
              <a:rPr lang="en-US" dirty="0" smtClean="0"/>
              <a:t>components</a:t>
            </a:r>
            <a:r>
              <a:rPr lang="en-US" dirty="0" smtClean="0">
                <a:solidFill>
                  <a:srgbClr val="000000"/>
                </a:solidFill>
              </a:rPr>
              <a:t>’ </a:t>
            </a:r>
            <a:r>
              <a:rPr lang="en-US" dirty="0">
                <a:solidFill>
                  <a:srgbClr val="000000"/>
                </a:solidFill>
              </a:rPr>
              <a:t>(</a:t>
            </a:r>
            <a:r>
              <a:rPr lang="en-US" dirty="0" err="1">
                <a:solidFill>
                  <a:srgbClr val="000000"/>
                </a:solidFill>
              </a:rPr>
              <a:t>Bruthiaux</a:t>
            </a:r>
            <a:r>
              <a:rPr lang="en-US" dirty="0">
                <a:solidFill>
                  <a:srgbClr val="000000"/>
                </a:solidFill>
              </a:rPr>
              <a:t> , 2003, p. 162). </a:t>
            </a:r>
            <a:endParaRPr lang="en-US" dirty="0" smtClean="0">
              <a:solidFill>
                <a:srgbClr val="000000"/>
              </a:solidFill>
            </a:endParaRPr>
          </a:p>
          <a:p>
            <a:pPr marL="285750" indent="-285750">
              <a:buFont typeface="Arial" panose="020B0604020202020204" pitchFamily="34" charset="0"/>
              <a:buChar char="•"/>
            </a:pPr>
            <a:r>
              <a:rPr lang="en-AU" dirty="0" smtClean="0"/>
              <a:t>Gives </a:t>
            </a:r>
            <a:r>
              <a:rPr lang="en-AU" dirty="0"/>
              <a:t>the impression that IC/ENL/NE is a </a:t>
            </a:r>
            <a:r>
              <a:rPr lang="en-AU" dirty="0">
                <a:solidFill>
                  <a:schemeClr val="accent1">
                    <a:lumMod val="75000"/>
                  </a:schemeClr>
                </a:solidFill>
              </a:rPr>
              <a:t>single variety of English</a:t>
            </a:r>
            <a:r>
              <a:rPr lang="en-AU" dirty="0">
                <a:solidFill>
                  <a:srgbClr val="000000"/>
                </a:solidFill>
              </a:rPr>
              <a:t>. </a:t>
            </a:r>
            <a:r>
              <a:rPr lang="en-US" dirty="0">
                <a:solidFill>
                  <a:srgbClr val="000000"/>
                </a:solidFill>
              </a:rPr>
              <a:t> </a:t>
            </a:r>
            <a:endParaRPr lang="en-GB" dirty="0">
              <a:solidFill>
                <a:srgbClr val="000000"/>
              </a:solidFill>
            </a:endParaRPr>
          </a:p>
        </p:txBody>
      </p:sp>
    </p:spTree>
    <p:extLst>
      <p:ext uri="{BB962C8B-B14F-4D97-AF65-F5344CB8AC3E}">
        <p14:creationId xmlns:p14="http://schemas.microsoft.com/office/powerpoint/2010/main" val="2127201630"/>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AU" dirty="0"/>
              <a:t>5.</a:t>
            </a:r>
            <a:r>
              <a:rPr lang="en-AU" dirty="0" smtClean="0"/>
              <a:t> Distributes </a:t>
            </a:r>
            <a:r>
              <a:rPr lang="en-AU" dirty="0">
                <a:solidFill>
                  <a:schemeClr val="accent1">
                    <a:lumMod val="75000"/>
                  </a:schemeClr>
                </a:solidFill>
              </a:rPr>
              <a:t>pidgins </a:t>
            </a:r>
            <a:r>
              <a:rPr lang="en-AU" dirty="0"/>
              <a:t>and </a:t>
            </a:r>
            <a:r>
              <a:rPr lang="en-AU" dirty="0">
                <a:solidFill>
                  <a:schemeClr val="accent1">
                    <a:lumMod val="75000"/>
                  </a:schemeClr>
                </a:solidFill>
              </a:rPr>
              <a:t>creoles</a:t>
            </a:r>
            <a:r>
              <a:rPr lang="en-AU" dirty="0"/>
              <a:t> across all three </a:t>
            </a:r>
            <a:r>
              <a:rPr lang="en-AU" dirty="0" smtClean="0"/>
              <a:t>categories</a:t>
            </a:r>
            <a:endParaRPr lang="en-US" dirty="0"/>
          </a:p>
        </p:txBody>
      </p:sp>
      <p:sp>
        <p:nvSpPr>
          <p:cNvPr id="4" name="Content Placeholder 3"/>
          <p:cNvSpPr>
            <a:spLocks noGrp="1"/>
          </p:cNvSpPr>
          <p:nvPr>
            <p:ph idx="1"/>
          </p:nvPr>
        </p:nvSpPr>
        <p:spPr/>
        <p:txBody>
          <a:bodyPr>
            <a:normAutofit fontScale="77500" lnSpcReduction="20000"/>
          </a:bodyPr>
          <a:lstStyle/>
          <a:p>
            <a:r>
              <a:rPr lang="en-AU" dirty="0" smtClean="0"/>
              <a:t>English</a:t>
            </a:r>
            <a:r>
              <a:rPr lang="en-AU" dirty="0"/>
              <a:t>-based pidgins and creoles do not fit into </a:t>
            </a:r>
            <a:r>
              <a:rPr lang="en-AU" dirty="0" err="1"/>
              <a:t>Kachru’s</a:t>
            </a:r>
            <a:r>
              <a:rPr lang="en-AU" dirty="0"/>
              <a:t> </a:t>
            </a:r>
            <a:r>
              <a:rPr lang="en-AU" dirty="0" smtClean="0"/>
              <a:t>model </a:t>
            </a:r>
            <a:r>
              <a:rPr lang="en-AU" dirty="0"/>
              <a:t>since they may run across the three </a:t>
            </a:r>
            <a:r>
              <a:rPr lang="en-AU" dirty="0" smtClean="0"/>
              <a:t>categories: </a:t>
            </a:r>
            <a:endParaRPr lang="en-AU" dirty="0"/>
          </a:p>
          <a:p>
            <a:pPr lvl="1"/>
            <a:r>
              <a:rPr lang="en-AU" dirty="0" smtClean="0"/>
              <a:t>in </a:t>
            </a:r>
            <a:r>
              <a:rPr lang="en-AU" dirty="0"/>
              <a:t>ENL settings (e.g. the Caribbean)</a:t>
            </a:r>
          </a:p>
          <a:p>
            <a:pPr lvl="1"/>
            <a:r>
              <a:rPr lang="en-AU" dirty="0"/>
              <a:t>in ESL settings (e.g. in many territories in West Africa) </a:t>
            </a:r>
          </a:p>
          <a:p>
            <a:pPr lvl="1"/>
            <a:r>
              <a:rPr lang="en-AU" dirty="0"/>
              <a:t>in EFL settings (e.g. Nicaragua, </a:t>
            </a:r>
            <a:r>
              <a:rPr lang="en-AU" dirty="0" smtClean="0"/>
              <a:t>Panama, </a:t>
            </a:r>
            <a:r>
              <a:rPr lang="en-AU" dirty="0"/>
              <a:t>and Surinam in the Americas). </a:t>
            </a:r>
          </a:p>
          <a:p>
            <a:r>
              <a:rPr lang="en-AU" dirty="0"/>
              <a:t>Creoles </a:t>
            </a:r>
            <a:r>
              <a:rPr lang="en-AU" dirty="0" smtClean="0"/>
              <a:t>exist officially </a:t>
            </a:r>
            <a:r>
              <a:rPr lang="en-AU" dirty="0"/>
              <a:t>alongside ‘standard’ English, such as in Papua New Guinea, the Solomon </a:t>
            </a:r>
            <a:r>
              <a:rPr lang="en-AU" dirty="0" smtClean="0"/>
              <a:t>Islands, </a:t>
            </a:r>
            <a:r>
              <a:rPr lang="en-AU" dirty="0"/>
              <a:t>and </a:t>
            </a:r>
            <a:r>
              <a:rPr lang="en-AU" dirty="0" smtClean="0"/>
              <a:t>Vanuatu.</a:t>
            </a:r>
          </a:p>
          <a:p>
            <a:r>
              <a:rPr lang="en-AU" dirty="0" smtClean="0"/>
              <a:t>Are creoles:</a:t>
            </a:r>
          </a:p>
          <a:p>
            <a:pPr lvl="1"/>
            <a:r>
              <a:rPr lang="en-AU" dirty="0" smtClean="0"/>
              <a:t>varieties </a:t>
            </a:r>
            <a:r>
              <a:rPr lang="en-AU" dirty="0"/>
              <a:t>of </a:t>
            </a:r>
            <a:r>
              <a:rPr lang="en-AU" dirty="0" smtClean="0"/>
              <a:t>English</a:t>
            </a:r>
          </a:p>
          <a:p>
            <a:pPr lvl="1"/>
            <a:r>
              <a:rPr lang="en-AU" dirty="0"/>
              <a:t>separate languages</a:t>
            </a:r>
            <a:r>
              <a:rPr lang="en-AU" dirty="0" smtClean="0"/>
              <a:t>?</a:t>
            </a:r>
            <a:r>
              <a:rPr lang="en-AU" sz="2400" dirty="0"/>
              <a:t> </a:t>
            </a:r>
            <a:endParaRPr lang="en-GB" sz="2400" dirty="0"/>
          </a:p>
          <a:p>
            <a:endParaRPr lang="en-US" dirty="0"/>
          </a:p>
        </p:txBody>
      </p:sp>
    </p:spTree>
    <p:extLst>
      <p:ext uri="{BB962C8B-B14F-4D97-AF65-F5344CB8AC3E}">
        <p14:creationId xmlns:p14="http://schemas.microsoft.com/office/powerpoint/2010/main" val="3868578434"/>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cap="none" dirty="0" smtClean="0"/>
              <a:t>The origins of the English language</a:t>
            </a:r>
            <a:endParaRPr lang="en-US" cap="none" dirty="0"/>
          </a:p>
        </p:txBody>
      </p:sp>
      <p:sp>
        <p:nvSpPr>
          <p:cNvPr id="5" name="Text Placeholder 4"/>
          <p:cNvSpPr>
            <a:spLocks noGrp="1"/>
          </p:cNvSpPr>
          <p:nvPr>
            <p:ph type="body" idx="1"/>
          </p:nvPr>
        </p:nvSpPr>
        <p:spPr/>
        <p:txBody>
          <a:bodyPr/>
          <a:lstStyle/>
          <a:p>
            <a:r>
              <a:rPr lang="en-US" dirty="0" smtClean="0"/>
              <a:t>Part 1</a:t>
            </a:r>
            <a:endParaRPr lang="en-US" dirty="0"/>
          </a:p>
        </p:txBody>
      </p:sp>
    </p:spTree>
    <p:extLst>
      <p:ext uri="{BB962C8B-B14F-4D97-AF65-F5344CB8AC3E}">
        <p14:creationId xmlns:p14="http://schemas.microsoft.com/office/powerpoint/2010/main" val="3888535209"/>
      </p:ext>
    </p:extLst>
  </p:cSld>
  <p:clrMapOvr>
    <a:masterClrMapping/>
  </p:clrMapOvr>
  <mc:AlternateContent xmlns:mc="http://schemas.openxmlformats.org/markup-compatibility/2006" xmlns:p14="http://schemas.microsoft.com/office/powerpoint/2010/main">
    <mc:Choice Requires="p14">
      <p:transition spd="slow" p14:dur="1600">
        <p14:prism dir="r" isInverted="1"/>
      </p:transition>
    </mc:Choice>
    <mc:Fallback xmlns="" xmlns:mv="urn:schemas-microsoft-com:mac:vml">
      <p:transition spd="slow">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57200" y="274638"/>
            <a:ext cx="8229600" cy="947491"/>
          </a:xfrm>
        </p:spPr>
        <p:txBody>
          <a:bodyPr>
            <a:normAutofit/>
          </a:bodyPr>
          <a:lstStyle/>
          <a:p>
            <a:r>
              <a:rPr lang="en-AU" dirty="0">
                <a:solidFill>
                  <a:schemeClr val="accent1">
                    <a:lumMod val="75000"/>
                  </a:schemeClr>
                </a:solidFill>
              </a:rPr>
              <a:t>Summary of criticisms </a:t>
            </a:r>
            <a:endParaRPr lang="en-US" dirty="0"/>
          </a:p>
        </p:txBody>
      </p:sp>
      <p:sp>
        <p:nvSpPr>
          <p:cNvPr id="4" name="Content Placeholder 3"/>
          <p:cNvSpPr>
            <a:spLocks noGrp="1"/>
          </p:cNvSpPr>
          <p:nvPr>
            <p:ph idx="1"/>
          </p:nvPr>
        </p:nvSpPr>
        <p:spPr>
          <a:xfrm>
            <a:off x="457200" y="1417638"/>
            <a:ext cx="8229600" cy="5184254"/>
          </a:xfrm>
        </p:spPr>
        <p:txBody>
          <a:bodyPr>
            <a:normAutofit fontScale="62500" lnSpcReduction="20000"/>
          </a:bodyPr>
          <a:lstStyle/>
          <a:p>
            <a:pPr marL="285750" indent="-285750">
              <a:buFont typeface="Arial" panose="020B0604020202020204" pitchFamily="34" charset="0"/>
              <a:buChar char="•"/>
            </a:pPr>
            <a:r>
              <a:rPr lang="en-AU" dirty="0" smtClean="0"/>
              <a:t>An </a:t>
            </a:r>
            <a:r>
              <a:rPr lang="en-AU" dirty="0">
                <a:solidFill>
                  <a:schemeClr val="accent1">
                    <a:lumMod val="75000"/>
                  </a:schemeClr>
                </a:solidFill>
              </a:rPr>
              <a:t>inclusionary </a:t>
            </a:r>
            <a:r>
              <a:rPr lang="en-AU" dirty="0"/>
              <a:t>political agenda, but </a:t>
            </a:r>
            <a:r>
              <a:rPr lang="en-AU" dirty="0" smtClean="0">
                <a:solidFill>
                  <a:schemeClr val="accent1">
                    <a:lumMod val="75000"/>
                  </a:schemeClr>
                </a:solidFill>
              </a:rPr>
              <a:t>exclusionary. </a:t>
            </a:r>
            <a:endParaRPr lang="en-AU" dirty="0" smtClean="0">
              <a:solidFill>
                <a:schemeClr val="bg2">
                  <a:lumMod val="60000"/>
                  <a:lumOff val="40000"/>
                </a:schemeClr>
              </a:solidFill>
            </a:endParaRPr>
          </a:p>
          <a:p>
            <a:pPr marL="285750" indent="-285750">
              <a:buFont typeface="Arial" panose="020B0604020202020204" pitchFamily="34" charset="0"/>
              <a:buChar char="•"/>
            </a:pPr>
            <a:r>
              <a:rPr lang="en-AU" dirty="0" err="1" smtClean="0">
                <a:solidFill>
                  <a:srgbClr val="000000"/>
                </a:solidFill>
              </a:rPr>
              <a:t>Canagarajah</a:t>
            </a:r>
            <a:r>
              <a:rPr lang="en-AU" dirty="0" smtClean="0">
                <a:solidFill>
                  <a:srgbClr val="000000"/>
                </a:solidFill>
              </a:rPr>
              <a:t> </a:t>
            </a:r>
            <a:r>
              <a:rPr lang="en-AU" dirty="0">
                <a:solidFill>
                  <a:srgbClr val="000000"/>
                </a:solidFill>
              </a:rPr>
              <a:t>(1999a, p. 180</a:t>
            </a:r>
            <a:r>
              <a:rPr lang="en-AU" dirty="0" smtClean="0">
                <a:solidFill>
                  <a:srgbClr val="000000"/>
                </a:solidFill>
              </a:rPr>
              <a:t>): </a:t>
            </a:r>
            <a:r>
              <a:rPr lang="en-AU" dirty="0" smtClean="0"/>
              <a:t>in </a:t>
            </a:r>
            <a:r>
              <a:rPr lang="en-AU" dirty="0" err="1"/>
              <a:t>Kachru’s</a:t>
            </a:r>
            <a:r>
              <a:rPr lang="en-AU" dirty="0" smtClean="0"/>
              <a:t> ‘attempt </a:t>
            </a:r>
            <a:r>
              <a:rPr lang="en-AU" dirty="0"/>
              <a:t>to systematise the periphery variants, he has to standardise the language himself, leaving out many eccentric, hybrid forms of local Englishes as too unsystematic. In this, the </a:t>
            </a:r>
            <a:r>
              <a:rPr lang="en-AU" dirty="0" err="1"/>
              <a:t>Kachruvian</a:t>
            </a:r>
            <a:r>
              <a:rPr lang="en-AU" dirty="0"/>
              <a:t> paradigm follows the logic of prescriptive and elitist tendencies of the </a:t>
            </a:r>
            <a:r>
              <a:rPr lang="en-AU" dirty="0" smtClean="0"/>
              <a:t>centre linguists.’ </a:t>
            </a:r>
          </a:p>
          <a:p>
            <a:pPr marL="285750" indent="-285750"/>
            <a:r>
              <a:rPr lang="en-US" dirty="0" smtClean="0"/>
              <a:t>‘A 20th </a:t>
            </a:r>
            <a:r>
              <a:rPr lang="en-US" dirty="0"/>
              <a:t>century construct that has outlived its </a:t>
            </a:r>
            <a:r>
              <a:rPr lang="en-US" dirty="0" smtClean="0"/>
              <a:t>usefulness’ </a:t>
            </a:r>
            <a:r>
              <a:rPr lang="en-US" dirty="0">
                <a:solidFill>
                  <a:srgbClr val="000000"/>
                </a:solidFill>
              </a:rPr>
              <a:t>(</a:t>
            </a:r>
            <a:r>
              <a:rPr lang="en-US" dirty="0" err="1">
                <a:solidFill>
                  <a:srgbClr val="000000"/>
                </a:solidFill>
              </a:rPr>
              <a:t>Bruthiaux</a:t>
            </a:r>
            <a:r>
              <a:rPr lang="en-US" dirty="0">
                <a:solidFill>
                  <a:srgbClr val="000000"/>
                </a:solidFill>
              </a:rPr>
              <a:t>, 2003, p. 161)</a:t>
            </a:r>
            <a:r>
              <a:rPr lang="en-US" dirty="0" smtClean="0">
                <a:solidFill>
                  <a:srgbClr val="000000"/>
                </a:solidFill>
              </a:rPr>
              <a:t>.</a:t>
            </a:r>
            <a:endParaRPr lang="en-US" b="1" dirty="0">
              <a:solidFill>
                <a:srgbClr val="000000"/>
              </a:solidFill>
            </a:endParaRPr>
          </a:p>
          <a:p>
            <a:pPr marL="285750" indent="-285750">
              <a:buFont typeface="Arial" panose="020B0604020202020204" pitchFamily="34" charset="0"/>
              <a:buChar char="•"/>
            </a:pPr>
            <a:r>
              <a:rPr lang="en-US" dirty="0"/>
              <a:t>English speakers do not fit nicely into one of the three circles</a:t>
            </a:r>
            <a:r>
              <a:rPr lang="en-US" dirty="0" smtClean="0"/>
              <a:t>.</a:t>
            </a:r>
          </a:p>
          <a:p>
            <a:pPr marL="285750" indent="-285750">
              <a:buFont typeface="Arial" panose="020B0604020202020204" pitchFamily="34" charset="0"/>
              <a:buChar char="•"/>
            </a:pPr>
            <a:r>
              <a:rPr lang="en-AU" dirty="0" smtClean="0"/>
              <a:t>Globalisation</a:t>
            </a:r>
            <a:r>
              <a:rPr lang="en-AU" dirty="0"/>
              <a:t>, </a:t>
            </a:r>
            <a:r>
              <a:rPr lang="en-AU" dirty="0" smtClean="0"/>
              <a:t>migration, </a:t>
            </a:r>
            <a:r>
              <a:rPr lang="en-AU" dirty="0"/>
              <a:t>and computer-mediated communication have changed the nature of interaction in </a:t>
            </a:r>
            <a:r>
              <a:rPr lang="en-AU" dirty="0" smtClean="0"/>
              <a:t>English</a:t>
            </a:r>
            <a:r>
              <a:rPr lang="en-AU" spc="-150" dirty="0" smtClean="0"/>
              <a:t> – </a:t>
            </a:r>
            <a:r>
              <a:rPr lang="en-AU" dirty="0" smtClean="0"/>
              <a:t>ELF </a:t>
            </a:r>
            <a:r>
              <a:rPr lang="en-AU" dirty="0"/>
              <a:t>doesn’t fit neatly into the model. </a:t>
            </a:r>
          </a:p>
          <a:p>
            <a:pPr marL="285750" indent="-285750"/>
            <a:r>
              <a:rPr lang="en-AU" dirty="0">
                <a:solidFill>
                  <a:schemeClr val="accent1">
                    <a:lumMod val="75000"/>
                  </a:schemeClr>
                </a:solidFill>
              </a:rPr>
              <a:t>However:</a:t>
            </a:r>
            <a:endParaRPr lang="en-AU" dirty="0" smtClean="0">
              <a:solidFill>
                <a:schemeClr val="accent1">
                  <a:lumMod val="75000"/>
                </a:schemeClr>
              </a:solidFill>
            </a:endParaRPr>
          </a:p>
          <a:p>
            <a:pPr marL="685800" lvl="2">
              <a:buFont typeface="Arial" panose="020B0604020202020204" pitchFamily="34" charset="0"/>
              <a:buChar char="•"/>
            </a:pPr>
            <a:r>
              <a:rPr lang="en-AU" sz="3200" dirty="0" smtClean="0"/>
              <a:t>influential in raising awareness of </a:t>
            </a:r>
            <a:r>
              <a:rPr lang="en-AU" sz="3200" dirty="0" smtClean="0">
                <a:solidFill>
                  <a:schemeClr val="accent1">
                    <a:lumMod val="75000"/>
                  </a:schemeClr>
                </a:solidFill>
              </a:rPr>
              <a:t>varieties </a:t>
            </a:r>
            <a:r>
              <a:rPr lang="en-AU" sz="3200" dirty="0" smtClean="0"/>
              <a:t>of English</a:t>
            </a:r>
          </a:p>
          <a:p>
            <a:pPr marL="685800" lvl="2">
              <a:buFont typeface="Arial" panose="020B0604020202020204" pitchFamily="34" charset="0"/>
              <a:buChar char="•"/>
            </a:pPr>
            <a:r>
              <a:rPr lang="en-AU" sz="3200" i="1" dirty="0" smtClean="0">
                <a:solidFill>
                  <a:schemeClr val="accent1">
                    <a:lumMod val="75000"/>
                  </a:schemeClr>
                </a:solidFill>
              </a:rPr>
              <a:t>expanding</a:t>
            </a:r>
            <a:r>
              <a:rPr lang="en-AU" sz="3200" i="1" dirty="0" smtClean="0"/>
              <a:t> </a:t>
            </a:r>
            <a:r>
              <a:rPr lang="en-AU" sz="3200" dirty="0" smtClean="0"/>
              <a:t>implies a process of growth.</a:t>
            </a:r>
          </a:p>
          <a:p>
            <a:pPr marL="285750" indent="-285750"/>
            <a:r>
              <a:rPr lang="en-AU" dirty="0" smtClean="0"/>
              <a:t>‘This </a:t>
            </a:r>
            <a:r>
              <a:rPr lang="en-AU" dirty="0"/>
              <a:t>model has thus instilled increasing self-confidence in localised varieties of English and strongly influenced language teaching and applied linguistics in countries of Asia and Africa in </a:t>
            </a:r>
            <a:r>
              <a:rPr lang="en-AU" dirty="0" smtClean="0"/>
              <a:t>particular’ </a:t>
            </a:r>
            <a:r>
              <a:rPr lang="en-AU" spc="-150" dirty="0">
                <a:solidFill>
                  <a:srgbClr val="000000"/>
                </a:solidFill>
              </a:rPr>
              <a:t>(</a:t>
            </a:r>
            <a:r>
              <a:rPr lang="en-AU" spc="-150" dirty="0" smtClean="0">
                <a:solidFill>
                  <a:srgbClr val="000000"/>
                </a:solidFill>
              </a:rPr>
              <a:t>Schneider</a:t>
            </a:r>
            <a:r>
              <a:rPr lang="en-AU" spc="-150" dirty="0">
                <a:solidFill>
                  <a:srgbClr val="000000"/>
                </a:solidFill>
              </a:rPr>
              <a:t>, 2011, p. 32)</a:t>
            </a:r>
            <a:r>
              <a:rPr lang="en-AU" spc="-150" dirty="0" smtClean="0">
                <a:solidFill>
                  <a:srgbClr val="000000"/>
                </a:solidFill>
              </a:rPr>
              <a:t>.</a:t>
            </a:r>
            <a:endParaRPr lang="en-GB" spc="-150" dirty="0">
              <a:solidFill>
                <a:srgbClr val="000000"/>
              </a:solidFill>
            </a:endParaRPr>
          </a:p>
        </p:txBody>
      </p:sp>
    </p:spTree>
    <p:extLst>
      <p:ext uri="{BB962C8B-B14F-4D97-AF65-F5344CB8AC3E}">
        <p14:creationId xmlns:p14="http://schemas.microsoft.com/office/powerpoint/2010/main" val="2393546214"/>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tx2"/>
                </a:solidFill>
              </a:rPr>
              <a:t>A note on alternative </a:t>
            </a:r>
            <a:r>
              <a:rPr lang="en-US" dirty="0" smtClean="0">
                <a:solidFill>
                  <a:schemeClr val="tx2"/>
                </a:solidFill>
              </a:rPr>
              <a:t>models</a:t>
            </a:r>
            <a:endParaRPr lang="en-US" dirty="0">
              <a:solidFill>
                <a:schemeClr val="tx2"/>
              </a:solidFill>
            </a:endParaRPr>
          </a:p>
        </p:txBody>
      </p:sp>
      <p:sp>
        <p:nvSpPr>
          <p:cNvPr id="4" name="Text Placeholder 3"/>
          <p:cNvSpPr>
            <a:spLocks noGrp="1"/>
          </p:cNvSpPr>
          <p:nvPr>
            <p:ph type="body" idx="1"/>
          </p:nvPr>
        </p:nvSpPr>
        <p:spPr/>
        <p:txBody>
          <a:bodyPr>
            <a:normAutofit fontScale="85000" lnSpcReduction="20000"/>
          </a:bodyPr>
          <a:lstStyle/>
          <a:p>
            <a:r>
              <a:rPr lang="en-AU" b="0" dirty="0" err="1"/>
              <a:t>Modiano’s</a:t>
            </a:r>
            <a:r>
              <a:rPr lang="en-AU" b="0" dirty="0" smtClean="0"/>
              <a:t> Centripetal Circles </a:t>
            </a:r>
            <a:r>
              <a:rPr lang="en-AU" b="0" dirty="0"/>
              <a:t>of</a:t>
            </a:r>
            <a:r>
              <a:rPr lang="en-AU" b="0" dirty="0" smtClean="0"/>
              <a:t> International </a:t>
            </a:r>
            <a:r>
              <a:rPr lang="en-AU" b="0" dirty="0"/>
              <a:t>English (1999a</a:t>
            </a:r>
            <a:r>
              <a:rPr lang="en-AU" b="0" dirty="0" smtClean="0"/>
              <a:t>)</a:t>
            </a:r>
            <a:endParaRPr lang="en-AU" b="0" dirty="0"/>
          </a:p>
        </p:txBody>
      </p:sp>
      <p:pic>
        <p:nvPicPr>
          <p:cNvPr id="8" name="Content Placeholder 7" descr="modiano 1.tiff"/>
          <p:cNvPicPr>
            <a:picLocks noGrp="1" noChangeAspect="1"/>
          </p:cNvPicPr>
          <p:nvPr>
            <p:ph sz="half" idx="2"/>
          </p:nvPr>
        </p:nvPicPr>
        <p:blipFill>
          <a:blip r:embed="rId2">
            <a:extLst>
              <a:ext uri="{28A0092B-C50C-407E-A947-70E740481C1C}">
                <a14:useLocalDpi xmlns:a14="http://schemas.microsoft.com/office/drawing/2010/main" val="0"/>
              </a:ext>
            </a:extLst>
          </a:blip>
          <a:srcRect t="-28305" b="-28305"/>
          <a:stretch>
            <a:fillRect/>
          </a:stretch>
        </p:blipFill>
        <p:spPr>
          <a:xfrm>
            <a:off x="4497388" y="2004124"/>
            <a:ext cx="4585256" cy="4484362"/>
          </a:xfrm>
        </p:spPr>
      </p:pic>
      <p:sp>
        <p:nvSpPr>
          <p:cNvPr id="6" name="Text Placeholder 5"/>
          <p:cNvSpPr>
            <a:spLocks noGrp="1"/>
          </p:cNvSpPr>
          <p:nvPr>
            <p:ph type="body" sz="quarter" idx="3"/>
          </p:nvPr>
        </p:nvSpPr>
        <p:spPr/>
        <p:txBody>
          <a:bodyPr>
            <a:normAutofit fontScale="92500" lnSpcReduction="10000"/>
          </a:bodyPr>
          <a:lstStyle/>
          <a:p>
            <a:r>
              <a:rPr lang="en-AU" sz="2000" b="0" dirty="0"/>
              <a:t>English as an</a:t>
            </a:r>
            <a:r>
              <a:rPr lang="en-AU" sz="2000" b="0" dirty="0" smtClean="0"/>
              <a:t> International Language (</a:t>
            </a:r>
            <a:r>
              <a:rPr lang="en-AU" sz="2000" b="0" dirty="0"/>
              <a:t>EIL) </a:t>
            </a:r>
            <a:r>
              <a:rPr lang="en-AU" sz="2000" b="0" dirty="0" smtClean="0"/>
              <a:t>(</a:t>
            </a:r>
            <a:r>
              <a:rPr lang="en-AU" sz="2000" b="0" dirty="0" err="1" smtClean="0"/>
              <a:t>Modiano</a:t>
            </a:r>
            <a:r>
              <a:rPr lang="en-AU" sz="2000" b="0" dirty="0" smtClean="0"/>
              <a:t>, 1999b)</a:t>
            </a:r>
            <a:endParaRPr lang="en-US" sz="2000" b="0" dirty="0"/>
          </a:p>
        </p:txBody>
      </p:sp>
      <p:pic>
        <p:nvPicPr>
          <p:cNvPr id="9" name="Content Placeholder 8" descr="Modiano 2.tiff"/>
          <p:cNvPicPr>
            <a:picLocks noGrp="1" noChangeAspect="1"/>
          </p:cNvPicPr>
          <p:nvPr>
            <p:ph sz="quarter" idx="4"/>
          </p:nvPr>
        </p:nvPicPr>
        <p:blipFill>
          <a:blip r:embed="rId3">
            <a:extLst>
              <a:ext uri="{28A0092B-C50C-407E-A947-70E740481C1C}">
                <a14:useLocalDpi xmlns:a14="http://schemas.microsoft.com/office/drawing/2010/main" val="0"/>
              </a:ext>
            </a:extLst>
          </a:blip>
          <a:srcRect t="-37211" b="-37211"/>
          <a:stretch>
            <a:fillRect/>
          </a:stretch>
        </p:blipFill>
        <p:spPr>
          <a:xfrm>
            <a:off x="0" y="2025468"/>
            <a:ext cx="4797816" cy="4690403"/>
          </a:xfrm>
        </p:spPr>
      </p:pic>
    </p:spTree>
    <p:extLst>
      <p:ext uri="{BB962C8B-B14F-4D97-AF65-F5344CB8AC3E}">
        <p14:creationId xmlns:p14="http://schemas.microsoft.com/office/powerpoint/2010/main" val="9697125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9554"/>
            <a:ext cx="8229600" cy="1143000"/>
          </a:xfrm>
        </p:spPr>
        <p:txBody>
          <a:bodyPr/>
          <a:lstStyle/>
          <a:p>
            <a:r>
              <a:rPr lang="en-US" dirty="0" smtClean="0"/>
              <a:t>Summary of Lecture 1</a:t>
            </a:r>
            <a:endParaRPr lang="en-US" dirty="0"/>
          </a:p>
        </p:txBody>
      </p:sp>
      <p:sp>
        <p:nvSpPr>
          <p:cNvPr id="3" name="Content Placeholder 2"/>
          <p:cNvSpPr>
            <a:spLocks noGrp="1"/>
          </p:cNvSpPr>
          <p:nvPr>
            <p:ph idx="1"/>
          </p:nvPr>
        </p:nvSpPr>
        <p:spPr>
          <a:xfrm>
            <a:off x="213459" y="783144"/>
            <a:ext cx="8751770" cy="5295900"/>
          </a:xfrm>
        </p:spPr>
        <p:txBody>
          <a:bodyPr>
            <a:noAutofit/>
          </a:bodyPr>
          <a:lstStyle/>
          <a:p>
            <a:pPr marL="266700" indent="-266700"/>
            <a:r>
              <a:rPr lang="en-US" sz="1900" dirty="0" smtClean="0">
                <a:solidFill>
                  <a:schemeClr val="accent1">
                    <a:lumMod val="75000"/>
                  </a:schemeClr>
                </a:solidFill>
              </a:rPr>
              <a:t>English has spread from </a:t>
            </a:r>
            <a:r>
              <a:rPr lang="en-US" sz="1900" dirty="0">
                <a:solidFill>
                  <a:schemeClr val="accent1">
                    <a:lumMod val="75000"/>
                  </a:schemeClr>
                </a:solidFill>
              </a:rPr>
              <a:t>its roots in the Germanic languages spoken by the Anglo-Saxons 1500 years ago to</a:t>
            </a:r>
            <a:r>
              <a:rPr lang="en-US" sz="1900" dirty="0" smtClean="0">
                <a:solidFill>
                  <a:schemeClr val="accent1">
                    <a:lumMod val="75000"/>
                  </a:schemeClr>
                </a:solidFill>
              </a:rPr>
              <a:t> become a global </a:t>
            </a:r>
            <a:r>
              <a:rPr lang="en-US" sz="1900" dirty="0">
                <a:solidFill>
                  <a:schemeClr val="accent1">
                    <a:lumMod val="75000"/>
                  </a:schemeClr>
                </a:solidFill>
              </a:rPr>
              <a:t>lingua </a:t>
            </a:r>
            <a:r>
              <a:rPr lang="en-US" sz="1900" dirty="0" smtClean="0">
                <a:solidFill>
                  <a:schemeClr val="accent1">
                    <a:lumMod val="75000"/>
                  </a:schemeClr>
                </a:solidFill>
              </a:rPr>
              <a:t>franca. </a:t>
            </a:r>
          </a:p>
          <a:p>
            <a:pPr marL="266700" indent="-266700"/>
            <a:r>
              <a:rPr lang="en-US" sz="1900" dirty="0" smtClean="0"/>
              <a:t>A </a:t>
            </a:r>
            <a:r>
              <a:rPr lang="en-US" sz="1900" dirty="0"/>
              <a:t>historical overview of English has shown that </a:t>
            </a:r>
            <a:r>
              <a:rPr lang="en-US" sz="1900" dirty="0" smtClean="0"/>
              <a:t>English is </a:t>
            </a:r>
            <a:r>
              <a:rPr lang="en-US" sz="1900" dirty="0"/>
              <a:t>not a monolithic entity, but one that adapts and changes according to its </a:t>
            </a:r>
            <a:r>
              <a:rPr lang="en-US" sz="1900" dirty="0" smtClean="0"/>
              <a:t>surroundings: </a:t>
            </a:r>
          </a:p>
          <a:p>
            <a:pPr marL="625475" lvl="1"/>
            <a:r>
              <a:rPr lang="en-US" sz="1600" dirty="0" smtClean="0"/>
              <a:t>The English </a:t>
            </a:r>
            <a:r>
              <a:rPr lang="en-US" sz="1600" dirty="0"/>
              <a:t>language has changed dramatically over the last 10 centuries, since its emergence from the Old Norse-influenced Germanic Anglo-Saxon languages of the first </a:t>
            </a:r>
            <a:r>
              <a:rPr lang="en-US" sz="1600" dirty="0" smtClean="0"/>
              <a:t>millennium.</a:t>
            </a:r>
          </a:p>
          <a:p>
            <a:pPr marL="625475" lvl="1"/>
            <a:r>
              <a:rPr lang="en-US" sz="1600" dirty="0" smtClean="0"/>
              <a:t>There have been huge </a:t>
            </a:r>
            <a:r>
              <a:rPr lang="en-US" sz="1600" dirty="0"/>
              <a:t>influences</a:t>
            </a:r>
            <a:r>
              <a:rPr lang="en-US" sz="1600" dirty="0" smtClean="0"/>
              <a:t> from </a:t>
            </a:r>
            <a:r>
              <a:rPr lang="en-US" sz="1600" dirty="0"/>
              <a:t>later languages such as Norman </a:t>
            </a:r>
            <a:r>
              <a:rPr lang="en-US" sz="1600" dirty="0" smtClean="0"/>
              <a:t>French </a:t>
            </a:r>
            <a:r>
              <a:rPr lang="en-US" sz="1600" dirty="0"/>
              <a:t>and </a:t>
            </a:r>
            <a:r>
              <a:rPr lang="en-US" sz="1600" dirty="0" smtClean="0"/>
              <a:t>Latin, </a:t>
            </a:r>
            <a:r>
              <a:rPr lang="en-US" sz="1600" dirty="0"/>
              <a:t>to name just two. </a:t>
            </a:r>
          </a:p>
          <a:p>
            <a:pPr marL="266700" indent="-266700"/>
            <a:r>
              <a:rPr lang="en-US" sz="1900" dirty="0" smtClean="0">
                <a:solidFill>
                  <a:schemeClr val="accent1">
                    <a:lumMod val="75000"/>
                  </a:schemeClr>
                </a:solidFill>
              </a:rPr>
              <a:t>English </a:t>
            </a:r>
            <a:r>
              <a:rPr lang="en-US" sz="1900" dirty="0">
                <a:solidFill>
                  <a:schemeClr val="accent1">
                    <a:lumMod val="75000"/>
                  </a:schemeClr>
                </a:solidFill>
              </a:rPr>
              <a:t>has indeed become a world language in the realms of business, politics, communication, technology, pop culture, and academia. </a:t>
            </a:r>
            <a:endParaRPr lang="en-US" sz="1900" dirty="0" smtClean="0">
              <a:solidFill>
                <a:schemeClr val="accent1">
                  <a:lumMod val="75000"/>
                </a:schemeClr>
              </a:solidFill>
            </a:endParaRPr>
          </a:p>
          <a:p>
            <a:pPr marL="266700" indent="-266700"/>
            <a:r>
              <a:rPr lang="en-US" sz="1900" dirty="0" smtClean="0"/>
              <a:t>English’s </a:t>
            </a:r>
            <a:r>
              <a:rPr lang="en-US" sz="1900" dirty="0"/>
              <a:t>journey to becoming the world’s language was largely due </a:t>
            </a:r>
            <a:r>
              <a:rPr lang="en-US" sz="1900" dirty="0" smtClean="0"/>
              <a:t>mercantilist policies of Britain, and to </a:t>
            </a:r>
            <a:r>
              <a:rPr lang="en-US" sz="1900" dirty="0"/>
              <a:t>its position </a:t>
            </a:r>
            <a:r>
              <a:rPr lang="en-US" sz="1900" dirty="0" smtClean="0"/>
              <a:t>as the language of the US at the </a:t>
            </a:r>
            <a:r>
              <a:rPr lang="en-US" sz="1900" dirty="0"/>
              <a:t>time of </a:t>
            </a:r>
            <a:r>
              <a:rPr lang="en-US" sz="1900" dirty="0" smtClean="0"/>
              <a:t>globalization.</a:t>
            </a:r>
            <a:endParaRPr lang="en-US" sz="1900" dirty="0"/>
          </a:p>
          <a:p>
            <a:pPr marL="266700" indent="-266700"/>
            <a:r>
              <a:rPr lang="en-US" sz="1900" dirty="0" smtClean="0">
                <a:solidFill>
                  <a:schemeClr val="accent1">
                    <a:lumMod val="75000"/>
                  </a:schemeClr>
                </a:solidFill>
              </a:rPr>
              <a:t>English </a:t>
            </a:r>
            <a:r>
              <a:rPr lang="en-US" sz="1900" dirty="0">
                <a:solidFill>
                  <a:schemeClr val="accent1">
                    <a:lumMod val="75000"/>
                  </a:schemeClr>
                </a:solidFill>
              </a:rPr>
              <a:t>has reached a position where it is spoken as a native or second language</a:t>
            </a:r>
            <a:r>
              <a:rPr lang="en-US" sz="1900" dirty="0" smtClean="0">
                <a:solidFill>
                  <a:schemeClr val="accent1">
                    <a:lumMod val="75000"/>
                  </a:schemeClr>
                </a:solidFill>
              </a:rPr>
              <a:t> by </a:t>
            </a:r>
            <a:r>
              <a:rPr lang="en-US" sz="1900" dirty="0">
                <a:solidFill>
                  <a:schemeClr val="accent1">
                    <a:lumMod val="75000"/>
                  </a:schemeClr>
                </a:solidFill>
              </a:rPr>
              <a:t>more than 700,000 people, and is a foreign language to more than 1 billion. </a:t>
            </a:r>
            <a:endParaRPr lang="en-US" sz="1900" dirty="0" smtClean="0">
              <a:solidFill>
                <a:schemeClr val="accent1">
                  <a:lumMod val="75000"/>
                </a:schemeClr>
              </a:solidFill>
            </a:endParaRPr>
          </a:p>
          <a:p>
            <a:pPr marL="625475" lvl="1"/>
            <a:r>
              <a:rPr lang="en-US" sz="1600" dirty="0" smtClean="0">
                <a:solidFill>
                  <a:schemeClr val="accent1">
                    <a:lumMod val="75000"/>
                  </a:schemeClr>
                </a:solidFill>
              </a:rPr>
              <a:t>As </a:t>
            </a:r>
            <a:r>
              <a:rPr lang="en-US" sz="1600" dirty="0">
                <a:solidFill>
                  <a:schemeClr val="accent1">
                    <a:lumMod val="75000"/>
                  </a:schemeClr>
                </a:solidFill>
              </a:rPr>
              <a:t>a result, non-native speakers now outnumber native speakers, which has extraordinary implications </a:t>
            </a:r>
            <a:r>
              <a:rPr lang="en-US" sz="1600" dirty="0" smtClean="0">
                <a:solidFill>
                  <a:schemeClr val="accent1">
                    <a:lumMod val="75000"/>
                  </a:schemeClr>
                </a:solidFill>
              </a:rPr>
              <a:t>for the </a:t>
            </a:r>
            <a:r>
              <a:rPr lang="en-US" sz="1600" dirty="0">
                <a:solidFill>
                  <a:schemeClr val="accent1">
                    <a:lumMod val="75000"/>
                  </a:schemeClr>
                </a:solidFill>
              </a:rPr>
              <a:t>ownership of </a:t>
            </a:r>
            <a:r>
              <a:rPr lang="en-US" sz="1600" dirty="0" smtClean="0">
                <a:solidFill>
                  <a:schemeClr val="accent1">
                    <a:lumMod val="75000"/>
                  </a:schemeClr>
                </a:solidFill>
              </a:rPr>
              <a:t>English.</a:t>
            </a:r>
          </a:p>
          <a:p>
            <a:pPr marL="266700" indent="-266700"/>
            <a:r>
              <a:rPr lang="en-US" sz="1900" dirty="0" smtClean="0"/>
              <a:t>Because of history, it is difficult </a:t>
            </a:r>
            <a:r>
              <a:rPr lang="en-US" sz="1900" dirty="0"/>
              <a:t>to </a:t>
            </a:r>
            <a:r>
              <a:rPr lang="en-US" sz="1900" dirty="0" smtClean="0"/>
              <a:t>categorize </a:t>
            </a:r>
            <a:r>
              <a:rPr lang="en-US" sz="1900" dirty="0"/>
              <a:t>the world’s speakers of </a:t>
            </a:r>
            <a:r>
              <a:rPr lang="en-US" sz="1900" dirty="0" smtClean="0"/>
              <a:t>English. </a:t>
            </a:r>
          </a:p>
          <a:p>
            <a:pPr marL="625475" lvl="1"/>
            <a:r>
              <a:rPr lang="en-US" sz="1600" dirty="0" smtClean="0"/>
              <a:t>While </a:t>
            </a:r>
            <a:r>
              <a:rPr lang="en-US" sz="1600" dirty="0"/>
              <a:t>this </a:t>
            </a:r>
            <a:r>
              <a:rPr lang="en-US" sz="1600" dirty="0" smtClean="0"/>
              <a:t>class continues </a:t>
            </a:r>
            <a:r>
              <a:rPr lang="en-US" sz="1600" dirty="0"/>
              <a:t>to use </a:t>
            </a:r>
            <a:r>
              <a:rPr lang="en-US" sz="1600" dirty="0" err="1"/>
              <a:t>Kachru’s</a:t>
            </a:r>
            <a:r>
              <a:rPr lang="en-US" sz="1600" dirty="0" smtClean="0"/>
              <a:t> Three Circle Model</a:t>
            </a:r>
            <a:r>
              <a:rPr lang="en-US" sz="1600" dirty="0"/>
              <a:t>, the limitations of this method of categorization have been bought to the forefront</a:t>
            </a:r>
            <a:r>
              <a:rPr lang="en-US" sz="1600" dirty="0" smtClean="0"/>
              <a:t>.</a:t>
            </a:r>
            <a:endParaRPr lang="en-US" sz="1600" dirty="0"/>
          </a:p>
        </p:txBody>
      </p:sp>
    </p:spTree>
    <p:extLst>
      <p:ext uri="{BB962C8B-B14F-4D97-AF65-F5344CB8AC3E}">
        <p14:creationId xmlns:p14="http://schemas.microsoft.com/office/powerpoint/2010/main" val="22078594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Key terms</a:t>
            </a:r>
            <a:endParaRPr lang="en-GB"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56760300"/>
              </p:ext>
            </p:extLst>
          </p:nvPr>
        </p:nvGraphicFramePr>
        <p:xfrm>
          <a:off x="992776" y="1417639"/>
          <a:ext cx="7236824" cy="4876800"/>
        </p:xfrm>
        <a:graphic>
          <a:graphicData uri="http://schemas.openxmlformats.org/drawingml/2006/table">
            <a:tbl>
              <a:tblPr firstRow="1" firstCol="1" bandRow="1">
                <a:tableStyleId>{5C22544A-7EE6-4342-B048-85BDC9FD1C3A}</a:tableStyleId>
              </a:tblPr>
              <a:tblGrid>
                <a:gridCol w="3618412"/>
                <a:gridCol w="3618412"/>
              </a:tblGrid>
              <a:tr h="4536344">
                <a:tc>
                  <a:txBody>
                    <a:bodyPr/>
                    <a:lstStyle/>
                    <a:p>
                      <a:pPr>
                        <a:spcAft>
                          <a:spcPts val="0"/>
                        </a:spcAft>
                      </a:pPr>
                      <a:r>
                        <a:rPr lang="en-US" sz="1600" b="0" dirty="0">
                          <a:effectLst/>
                          <a:latin typeface="Calibri"/>
                          <a:ea typeface="Times"/>
                          <a:cs typeface="Calibri"/>
                        </a:rPr>
                        <a:t>Old English (OE)</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Middle English (ME)</a:t>
                      </a:r>
                      <a:endParaRPr lang="en-GB" sz="1600" b="0" dirty="0">
                        <a:effectLst/>
                        <a:latin typeface="Calibri"/>
                        <a:ea typeface="Times"/>
                        <a:cs typeface="Calibri"/>
                      </a:endParaRPr>
                    </a:p>
                    <a:p>
                      <a:pPr>
                        <a:spcAft>
                          <a:spcPts val="0"/>
                        </a:spcAft>
                      </a:pPr>
                      <a:r>
                        <a:rPr lang="en-US" sz="1600" b="0" dirty="0" smtClean="0">
                          <a:effectLst/>
                          <a:latin typeface="Calibri"/>
                          <a:ea typeface="Times"/>
                          <a:cs typeface="Calibri"/>
                        </a:rPr>
                        <a:t>‘Standard</a:t>
                      </a:r>
                      <a:r>
                        <a:rPr lang="en-US" sz="1600" b="0" dirty="0">
                          <a:effectLst/>
                          <a:latin typeface="Calibri"/>
                          <a:ea typeface="Times"/>
                          <a:cs typeface="Calibri"/>
                        </a:rPr>
                        <a:t>’ English </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Chancery English, Chancery Standard</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Contact</a:t>
                      </a:r>
                      <a:r>
                        <a:rPr lang="en-US" sz="1600" b="0" dirty="0" smtClean="0">
                          <a:effectLst/>
                          <a:latin typeface="Calibri"/>
                          <a:ea typeface="Times"/>
                          <a:cs typeface="Calibri"/>
                        </a:rPr>
                        <a:t> language</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Pidgin</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Creole</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Two diaspora</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First diaspora</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Second diaspora</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Settler </a:t>
                      </a:r>
                      <a:r>
                        <a:rPr lang="en-US" sz="1600" b="0" dirty="0" smtClean="0">
                          <a:effectLst/>
                          <a:latin typeface="Calibri"/>
                          <a:ea typeface="Times"/>
                          <a:cs typeface="Calibri"/>
                        </a:rPr>
                        <a:t>colonization</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Trade and</a:t>
                      </a:r>
                      <a:r>
                        <a:rPr lang="en-US" sz="1600" b="0" dirty="0" smtClean="0">
                          <a:effectLst/>
                          <a:latin typeface="Calibri"/>
                          <a:ea typeface="Times"/>
                          <a:cs typeface="Calibri"/>
                        </a:rPr>
                        <a:t> exploitation</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Colonies</a:t>
                      </a:r>
                      <a:endParaRPr lang="en-GB" sz="1600" b="0" dirty="0">
                        <a:effectLst/>
                        <a:latin typeface="Calibri"/>
                        <a:ea typeface="Times"/>
                        <a:cs typeface="Calibri"/>
                      </a:endParaRPr>
                    </a:p>
                    <a:p>
                      <a:pPr>
                        <a:spcAft>
                          <a:spcPts val="0"/>
                        </a:spcAft>
                      </a:pPr>
                      <a:r>
                        <a:rPr lang="en-US" sz="1600" b="0" dirty="0" smtClean="0">
                          <a:effectLst/>
                          <a:latin typeface="Calibri"/>
                          <a:ea typeface="Times"/>
                          <a:cs typeface="Calibri"/>
                        </a:rPr>
                        <a:t>Globalization</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Mercantilism</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English as a</a:t>
                      </a:r>
                      <a:r>
                        <a:rPr lang="en-US" sz="1600" b="0" dirty="0" smtClean="0">
                          <a:effectLst/>
                          <a:latin typeface="Calibri"/>
                          <a:ea typeface="Times"/>
                          <a:cs typeface="Calibri"/>
                        </a:rPr>
                        <a:t> native language </a:t>
                      </a:r>
                      <a:r>
                        <a:rPr lang="en-US" sz="1600" b="0" dirty="0">
                          <a:effectLst/>
                          <a:latin typeface="Calibri"/>
                          <a:ea typeface="Times"/>
                          <a:cs typeface="Calibri"/>
                        </a:rPr>
                        <a:t>(ENL)</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English as a</a:t>
                      </a:r>
                      <a:r>
                        <a:rPr lang="en-US" sz="1600" b="0" dirty="0" smtClean="0">
                          <a:effectLst/>
                          <a:latin typeface="Calibri"/>
                          <a:ea typeface="Times"/>
                          <a:cs typeface="Calibri"/>
                        </a:rPr>
                        <a:t> second language </a:t>
                      </a:r>
                      <a:r>
                        <a:rPr lang="en-US" sz="1600" b="0" dirty="0">
                          <a:effectLst/>
                          <a:latin typeface="Calibri"/>
                          <a:ea typeface="Times"/>
                          <a:cs typeface="Calibri"/>
                        </a:rPr>
                        <a:t>(ESL)</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English as a</a:t>
                      </a:r>
                      <a:r>
                        <a:rPr lang="en-US" sz="1600" b="0" dirty="0" smtClean="0">
                          <a:effectLst/>
                          <a:latin typeface="Calibri"/>
                          <a:ea typeface="Times"/>
                          <a:cs typeface="Calibri"/>
                        </a:rPr>
                        <a:t> foreign language </a:t>
                      </a:r>
                      <a:r>
                        <a:rPr lang="en-US" sz="1600" b="0" dirty="0">
                          <a:effectLst/>
                          <a:latin typeface="Calibri"/>
                          <a:ea typeface="Times"/>
                          <a:cs typeface="Calibri"/>
                        </a:rPr>
                        <a:t>(EFL)</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English as a</a:t>
                      </a:r>
                      <a:r>
                        <a:rPr lang="en-US" sz="1600" b="0" dirty="0" smtClean="0">
                          <a:effectLst/>
                          <a:latin typeface="Calibri"/>
                          <a:ea typeface="Times"/>
                          <a:cs typeface="Calibri"/>
                        </a:rPr>
                        <a:t> lingua franca </a:t>
                      </a:r>
                      <a:r>
                        <a:rPr lang="en-US" sz="1600" b="0" dirty="0">
                          <a:effectLst/>
                          <a:latin typeface="Calibri"/>
                          <a:ea typeface="Times"/>
                          <a:cs typeface="Calibri"/>
                        </a:rPr>
                        <a:t>(ELF)</a:t>
                      </a:r>
                      <a:endParaRPr lang="en-GB" sz="1600" b="0" dirty="0">
                        <a:effectLst/>
                        <a:latin typeface="Calibri"/>
                        <a:ea typeface="Times"/>
                        <a:cs typeface="Calibri"/>
                      </a:endParaRPr>
                    </a:p>
                    <a:p>
                      <a:pPr>
                        <a:spcAft>
                          <a:spcPts val="0"/>
                        </a:spcAft>
                      </a:pPr>
                      <a:r>
                        <a:rPr lang="en-AU" sz="1600" dirty="0">
                          <a:effectLst/>
                          <a:latin typeface="Times New Roman"/>
                          <a:ea typeface="Times"/>
                          <a:cs typeface="Times New Roman"/>
                        </a:rPr>
                        <a:t> </a:t>
                      </a:r>
                      <a:endParaRPr lang="en-GB" sz="1600" dirty="0">
                        <a:effectLst/>
                        <a:latin typeface="Times"/>
                        <a:ea typeface="Times"/>
                        <a:cs typeface="Times New Roman"/>
                      </a:endParaRPr>
                    </a:p>
                  </a:txBody>
                  <a:tcPr marL="68580" marR="68580" marT="0" marB="0"/>
                </a:tc>
                <a:tc>
                  <a:txBody>
                    <a:bodyPr/>
                    <a:lstStyle/>
                    <a:p>
                      <a:pPr>
                        <a:spcAft>
                          <a:spcPts val="0"/>
                        </a:spcAft>
                      </a:pPr>
                      <a:r>
                        <a:rPr lang="en-US" sz="1600" b="0" dirty="0">
                          <a:effectLst/>
                          <a:latin typeface="Calibri"/>
                          <a:ea typeface="Times"/>
                          <a:cs typeface="Calibri"/>
                        </a:rPr>
                        <a:t>Expanding Circle (EC)</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Outer Circle (OC)</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Inner Circle (IC)</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Native English (NE)</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Native English</a:t>
                      </a:r>
                      <a:r>
                        <a:rPr lang="en-US" sz="1600" b="0" dirty="0" smtClean="0">
                          <a:effectLst/>
                          <a:latin typeface="Calibri"/>
                          <a:ea typeface="Times"/>
                          <a:cs typeface="Calibri"/>
                        </a:rPr>
                        <a:t> speaker </a:t>
                      </a:r>
                      <a:r>
                        <a:rPr lang="en-US" sz="1600" b="0" dirty="0">
                          <a:effectLst/>
                          <a:latin typeface="Calibri"/>
                          <a:ea typeface="Times"/>
                          <a:cs typeface="Calibri"/>
                        </a:rPr>
                        <a:t>(NES)</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Non-native English</a:t>
                      </a:r>
                      <a:r>
                        <a:rPr lang="en-US" sz="1600" b="0" dirty="0" smtClean="0">
                          <a:effectLst/>
                          <a:latin typeface="Calibri"/>
                          <a:ea typeface="Times"/>
                          <a:cs typeface="Calibri"/>
                        </a:rPr>
                        <a:t> speaker </a:t>
                      </a:r>
                      <a:r>
                        <a:rPr lang="en-US" sz="1600" b="0" dirty="0">
                          <a:effectLst/>
                          <a:latin typeface="Calibri"/>
                          <a:ea typeface="Times"/>
                          <a:cs typeface="Calibri"/>
                        </a:rPr>
                        <a:t>(NNES)</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World </a:t>
                      </a:r>
                      <a:r>
                        <a:rPr lang="en-US" sz="1600" b="0" dirty="0" err="1">
                          <a:effectLst/>
                          <a:latin typeface="Calibri"/>
                          <a:ea typeface="Times"/>
                          <a:cs typeface="Calibri"/>
                        </a:rPr>
                        <a:t>Englishes</a:t>
                      </a:r>
                      <a:r>
                        <a:rPr lang="en-US" sz="1600" b="0" dirty="0">
                          <a:effectLst/>
                          <a:latin typeface="Calibri"/>
                          <a:ea typeface="Times"/>
                          <a:cs typeface="Calibri"/>
                        </a:rPr>
                        <a:t> (WE)</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Code-mixing</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Code-switching</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Lingua</a:t>
                      </a:r>
                      <a:r>
                        <a:rPr lang="en-US" sz="1600" b="0" dirty="0" smtClean="0">
                          <a:effectLst/>
                          <a:latin typeface="Calibri"/>
                          <a:ea typeface="Times"/>
                          <a:cs typeface="Calibri"/>
                        </a:rPr>
                        <a:t> franca</a:t>
                      </a:r>
                      <a:endParaRPr lang="en-GB" sz="1600" b="0" dirty="0">
                        <a:effectLst/>
                        <a:latin typeface="Calibri"/>
                        <a:ea typeface="Times"/>
                        <a:cs typeface="Calibri"/>
                      </a:endParaRPr>
                    </a:p>
                    <a:p>
                      <a:pPr>
                        <a:spcAft>
                          <a:spcPts val="0"/>
                        </a:spcAft>
                      </a:pPr>
                      <a:r>
                        <a:rPr lang="en-AU" sz="1600" b="0" dirty="0">
                          <a:effectLst/>
                          <a:latin typeface="Calibri"/>
                          <a:ea typeface="Times"/>
                          <a:cs typeface="Calibri"/>
                        </a:rPr>
                        <a:t>Prestige</a:t>
                      </a:r>
                      <a:endParaRPr lang="en-GB" sz="1600" b="0" dirty="0">
                        <a:effectLst/>
                        <a:latin typeface="Calibri"/>
                        <a:ea typeface="Times"/>
                        <a:cs typeface="Calibri"/>
                      </a:endParaRPr>
                    </a:p>
                    <a:p>
                      <a:pPr>
                        <a:spcAft>
                          <a:spcPts val="0"/>
                        </a:spcAft>
                      </a:pPr>
                      <a:r>
                        <a:rPr lang="en-US" sz="1600" b="0" dirty="0">
                          <a:effectLst/>
                          <a:latin typeface="Calibri"/>
                          <a:ea typeface="Times"/>
                          <a:cs typeface="Calibri"/>
                        </a:rPr>
                        <a:t>Contact</a:t>
                      </a:r>
                      <a:r>
                        <a:rPr lang="en-US" sz="1600" b="0" dirty="0" smtClean="0">
                          <a:effectLst/>
                          <a:latin typeface="Calibri"/>
                          <a:ea typeface="Times"/>
                          <a:cs typeface="Calibri"/>
                        </a:rPr>
                        <a:t> language</a:t>
                      </a:r>
                      <a:endParaRPr lang="en-GB" sz="1600" b="0" dirty="0">
                        <a:effectLst/>
                        <a:latin typeface="Calibri"/>
                        <a:ea typeface="Times"/>
                        <a:cs typeface="Calibri"/>
                      </a:endParaRPr>
                    </a:p>
                    <a:p>
                      <a:pPr>
                        <a:spcAft>
                          <a:spcPts val="0"/>
                        </a:spcAft>
                      </a:pPr>
                      <a:r>
                        <a:rPr lang="en-AU" sz="1600" b="0" dirty="0">
                          <a:effectLst/>
                          <a:latin typeface="Calibri"/>
                          <a:ea typeface="Times"/>
                          <a:cs typeface="Calibri"/>
                        </a:rPr>
                        <a:t>‘New’ Englishes</a:t>
                      </a:r>
                      <a:endParaRPr lang="en-GB" sz="1600" b="0" dirty="0">
                        <a:effectLst/>
                        <a:latin typeface="Calibri"/>
                        <a:ea typeface="Times"/>
                        <a:cs typeface="Calibri"/>
                      </a:endParaRPr>
                    </a:p>
                    <a:p>
                      <a:pPr>
                        <a:spcAft>
                          <a:spcPts val="0"/>
                        </a:spcAft>
                      </a:pPr>
                      <a:r>
                        <a:rPr lang="en-AU" sz="1600" b="0" dirty="0">
                          <a:effectLst/>
                          <a:latin typeface="Calibri"/>
                          <a:ea typeface="Times"/>
                          <a:cs typeface="Calibri"/>
                        </a:rPr>
                        <a:t>Unintelligible</a:t>
                      </a:r>
                      <a:endParaRPr lang="en-GB" sz="1600" b="0" dirty="0">
                        <a:effectLst/>
                        <a:latin typeface="Calibri"/>
                        <a:ea typeface="Times"/>
                        <a:cs typeface="Calibri"/>
                      </a:endParaRPr>
                    </a:p>
                    <a:p>
                      <a:pPr>
                        <a:spcAft>
                          <a:spcPts val="0"/>
                        </a:spcAft>
                      </a:pPr>
                      <a:r>
                        <a:rPr lang="en-AU" sz="1600" b="0" dirty="0">
                          <a:effectLst/>
                          <a:latin typeface="Calibri"/>
                          <a:ea typeface="Times"/>
                          <a:cs typeface="Calibri"/>
                        </a:rPr>
                        <a:t>Slavery</a:t>
                      </a:r>
                      <a:endParaRPr lang="en-GB" sz="1600" b="0" dirty="0">
                        <a:effectLst/>
                        <a:latin typeface="Calibri"/>
                        <a:ea typeface="Times"/>
                        <a:cs typeface="Calibri"/>
                      </a:endParaRPr>
                    </a:p>
                    <a:p>
                      <a:pPr>
                        <a:spcAft>
                          <a:spcPts val="0"/>
                        </a:spcAft>
                      </a:pPr>
                      <a:r>
                        <a:rPr lang="en-AU" sz="1600" b="0" dirty="0">
                          <a:effectLst/>
                          <a:latin typeface="Calibri"/>
                          <a:ea typeface="Times"/>
                          <a:cs typeface="Calibri"/>
                        </a:rPr>
                        <a:t>Jargon</a:t>
                      </a:r>
                      <a:endParaRPr lang="en-GB" sz="1600" b="0" dirty="0">
                        <a:effectLst/>
                        <a:latin typeface="Calibri"/>
                        <a:ea typeface="Times"/>
                        <a:cs typeface="Calibri"/>
                      </a:endParaRPr>
                    </a:p>
                    <a:p>
                      <a:pPr>
                        <a:spcAft>
                          <a:spcPts val="0"/>
                        </a:spcAft>
                      </a:pPr>
                      <a:r>
                        <a:rPr lang="en-AU" sz="1600" b="0" dirty="0">
                          <a:effectLst/>
                          <a:latin typeface="Calibri"/>
                          <a:ea typeface="Times"/>
                          <a:cs typeface="Calibri"/>
                        </a:rPr>
                        <a:t>Englishes</a:t>
                      </a:r>
                      <a:endParaRPr lang="en-GB" sz="1600" b="0" dirty="0">
                        <a:effectLst/>
                        <a:latin typeface="Calibri"/>
                        <a:ea typeface="Times"/>
                        <a:cs typeface="Calibri"/>
                      </a:endParaRPr>
                    </a:p>
                    <a:p>
                      <a:pPr>
                        <a:spcAft>
                          <a:spcPts val="0"/>
                        </a:spcAft>
                      </a:pPr>
                      <a:r>
                        <a:rPr lang="en-AU" sz="1600" b="0" dirty="0">
                          <a:effectLst/>
                          <a:latin typeface="Calibri"/>
                          <a:ea typeface="Times"/>
                          <a:cs typeface="Calibri"/>
                        </a:rPr>
                        <a:t>World</a:t>
                      </a:r>
                      <a:r>
                        <a:rPr lang="en-AU" sz="1600" b="0" dirty="0" smtClean="0">
                          <a:effectLst/>
                          <a:latin typeface="Calibri"/>
                          <a:ea typeface="Times"/>
                          <a:cs typeface="Calibri"/>
                        </a:rPr>
                        <a:t> standard </a:t>
                      </a:r>
                      <a:r>
                        <a:rPr lang="en-AU" sz="1600" b="0" dirty="0">
                          <a:effectLst/>
                          <a:latin typeface="Calibri"/>
                          <a:ea typeface="Times"/>
                          <a:cs typeface="Calibri"/>
                        </a:rPr>
                        <a:t>English</a:t>
                      </a:r>
                      <a:endParaRPr lang="en-GB" sz="1600" b="0" dirty="0">
                        <a:effectLst/>
                        <a:latin typeface="Calibri"/>
                        <a:ea typeface="Times"/>
                        <a:cs typeface="Calibri"/>
                      </a:endParaRPr>
                    </a:p>
                    <a:p>
                      <a:pPr>
                        <a:spcAft>
                          <a:spcPts val="0"/>
                        </a:spcAft>
                      </a:pPr>
                      <a:r>
                        <a:rPr lang="en-AU" sz="1600" dirty="0">
                          <a:effectLst/>
                          <a:latin typeface="Times New Roman"/>
                          <a:ea typeface="Times"/>
                          <a:cs typeface="Times New Roman"/>
                        </a:rPr>
                        <a:t> </a:t>
                      </a:r>
                      <a:endParaRPr lang="en-GB" sz="1600" dirty="0">
                        <a:effectLst/>
                        <a:latin typeface="Times"/>
                        <a:ea typeface="Times"/>
                        <a:cs typeface="Times New Roman"/>
                      </a:endParaRPr>
                    </a:p>
                  </a:txBody>
                  <a:tcPr marL="68580" marR="68580" marT="0" marB="0"/>
                </a:tc>
              </a:tr>
            </a:tbl>
          </a:graphicData>
        </a:graphic>
      </p:graphicFrame>
    </p:spTree>
    <p:extLst>
      <p:ext uri="{BB962C8B-B14F-4D97-AF65-F5344CB8AC3E}">
        <p14:creationId xmlns:p14="http://schemas.microsoft.com/office/powerpoint/2010/main" val="26455221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Further</a:t>
            </a:r>
            <a:r>
              <a:rPr lang="en-US" dirty="0" smtClean="0"/>
              <a:t> reading</a:t>
            </a:r>
            <a:endParaRPr lang="en-GB" dirty="0"/>
          </a:p>
        </p:txBody>
      </p:sp>
      <p:sp>
        <p:nvSpPr>
          <p:cNvPr id="3" name="Content Placeholder 2"/>
          <p:cNvSpPr>
            <a:spLocks noGrp="1"/>
          </p:cNvSpPr>
          <p:nvPr>
            <p:ph idx="1"/>
          </p:nvPr>
        </p:nvSpPr>
        <p:spPr>
          <a:xfrm>
            <a:off x="457200" y="1240972"/>
            <a:ext cx="8229600" cy="4885192"/>
          </a:xfrm>
        </p:spPr>
        <p:txBody>
          <a:bodyPr>
            <a:normAutofit fontScale="70000" lnSpcReduction="20000"/>
          </a:bodyPr>
          <a:lstStyle/>
          <a:p>
            <a:endParaRPr lang="en-GB" dirty="0"/>
          </a:p>
          <a:p>
            <a:pPr marL="0" indent="0">
              <a:buNone/>
            </a:pPr>
            <a:r>
              <a:rPr lang="en-AU" b="1" dirty="0"/>
              <a:t>On the history of the English language and the historical spread: </a:t>
            </a:r>
            <a:endParaRPr lang="en-GB" b="1" dirty="0"/>
          </a:p>
          <a:p>
            <a:pPr lvl="0"/>
            <a:r>
              <a:rPr lang="en-AU" dirty="0"/>
              <a:t>McIntyre, D. (2009). </a:t>
            </a:r>
            <a:r>
              <a:rPr lang="en-AU" i="1" dirty="0"/>
              <a:t>A</a:t>
            </a:r>
            <a:r>
              <a:rPr lang="en-AU" i="1" dirty="0" smtClean="0"/>
              <a:t> History </a:t>
            </a:r>
            <a:r>
              <a:rPr lang="en-AU" i="1" dirty="0"/>
              <a:t>of English: A</a:t>
            </a:r>
            <a:r>
              <a:rPr lang="en-AU" i="1" dirty="0" smtClean="0"/>
              <a:t> Resource Book </a:t>
            </a:r>
            <a:r>
              <a:rPr lang="en-AU" i="1" dirty="0"/>
              <a:t>for</a:t>
            </a:r>
            <a:r>
              <a:rPr lang="en-AU" i="1" dirty="0" smtClean="0"/>
              <a:t> Students</a:t>
            </a:r>
            <a:r>
              <a:rPr lang="en-AU" dirty="0"/>
              <a:t>.</a:t>
            </a:r>
            <a:r>
              <a:rPr lang="en-AU" dirty="0" smtClean="0"/>
              <a:t> London: </a:t>
            </a:r>
            <a:r>
              <a:rPr lang="en-AU" dirty="0" err="1" smtClean="0"/>
              <a:t>Routledge</a:t>
            </a:r>
            <a:r>
              <a:rPr lang="en-AU" dirty="0"/>
              <a:t>.</a:t>
            </a:r>
            <a:endParaRPr lang="en-GB" dirty="0"/>
          </a:p>
          <a:p>
            <a:pPr marL="0" indent="0">
              <a:buNone/>
            </a:pPr>
            <a:r>
              <a:rPr lang="en-AU" dirty="0"/>
              <a:t> </a:t>
            </a:r>
            <a:endParaRPr lang="en-GB" dirty="0"/>
          </a:p>
          <a:p>
            <a:pPr marL="0" indent="0">
              <a:buNone/>
            </a:pPr>
            <a:r>
              <a:rPr lang="en-AU" b="1" dirty="0"/>
              <a:t>On the rise of English as a lingua franca:</a:t>
            </a:r>
            <a:endParaRPr lang="en-GB" b="1" dirty="0"/>
          </a:p>
          <a:p>
            <a:pPr lvl="0"/>
            <a:r>
              <a:rPr lang="en-AU" dirty="0"/>
              <a:t>Crystal, D. (2003). </a:t>
            </a:r>
            <a:r>
              <a:rPr lang="en-AU" i="1" dirty="0"/>
              <a:t>English as a Global </a:t>
            </a:r>
            <a:r>
              <a:rPr lang="en-AU" i="1" dirty="0" smtClean="0"/>
              <a:t>Language</a:t>
            </a:r>
            <a:r>
              <a:rPr lang="en-AU" dirty="0" smtClean="0"/>
              <a:t> </a:t>
            </a:r>
            <a:r>
              <a:rPr lang="en-AU" dirty="0"/>
              <a:t>(</a:t>
            </a:r>
            <a:r>
              <a:rPr lang="en-AU" dirty="0" smtClean="0"/>
              <a:t>2nd edition)</a:t>
            </a:r>
            <a:r>
              <a:rPr lang="en-AU" dirty="0"/>
              <a:t>. </a:t>
            </a:r>
            <a:r>
              <a:rPr lang="en-AU" dirty="0" smtClean="0"/>
              <a:t>Cambridge: Cambridge University Press.</a:t>
            </a:r>
            <a:endParaRPr lang="en-GB" dirty="0"/>
          </a:p>
          <a:p>
            <a:pPr marL="0" indent="0">
              <a:buNone/>
            </a:pPr>
            <a:r>
              <a:rPr lang="en-AU" dirty="0"/>
              <a:t> </a:t>
            </a:r>
            <a:endParaRPr lang="en-GB" dirty="0"/>
          </a:p>
          <a:p>
            <a:pPr marL="0" indent="0">
              <a:buNone/>
            </a:pPr>
            <a:r>
              <a:rPr lang="en-AU" b="1" dirty="0"/>
              <a:t>On evaluations of models of World Englishes: </a:t>
            </a:r>
            <a:endParaRPr lang="en-GB" b="1" dirty="0"/>
          </a:p>
          <a:p>
            <a:pPr lvl="0"/>
            <a:r>
              <a:rPr lang="en-AU" dirty="0" err="1"/>
              <a:t>Bruthiaux</a:t>
            </a:r>
            <a:r>
              <a:rPr lang="en-AU" dirty="0"/>
              <a:t>, P. (2003).</a:t>
            </a:r>
            <a:r>
              <a:rPr lang="en-AU" dirty="0" smtClean="0"/>
              <a:t> ‘Squaring </a:t>
            </a:r>
            <a:r>
              <a:rPr lang="en-AU" dirty="0"/>
              <a:t>the circles: issues in </a:t>
            </a:r>
            <a:r>
              <a:rPr lang="en-AU" dirty="0" err="1"/>
              <a:t>modeling</a:t>
            </a:r>
            <a:r>
              <a:rPr lang="en-AU" dirty="0"/>
              <a:t> English worldwide</a:t>
            </a:r>
            <a:r>
              <a:rPr lang="en-AU" dirty="0" smtClean="0"/>
              <a:t>.’ </a:t>
            </a:r>
            <a:r>
              <a:rPr lang="en-AU" i="1" dirty="0"/>
              <a:t>International Journal of Applied Linguistics</a:t>
            </a:r>
            <a:r>
              <a:rPr lang="en-AU" dirty="0"/>
              <a:t>, </a:t>
            </a:r>
            <a:r>
              <a:rPr lang="en-AU" dirty="0" smtClean="0"/>
              <a:t>13(2</a:t>
            </a:r>
            <a:r>
              <a:rPr lang="en-AU" smtClean="0"/>
              <a:t>),</a:t>
            </a:r>
            <a:br>
              <a:rPr lang="en-AU" smtClean="0"/>
            </a:br>
            <a:r>
              <a:rPr lang="en-AU" smtClean="0"/>
              <a:t>pp</a:t>
            </a:r>
            <a:r>
              <a:rPr lang="en-AU" dirty="0" smtClean="0"/>
              <a:t>. </a:t>
            </a:r>
            <a:r>
              <a:rPr lang="en-AU" dirty="0"/>
              <a:t>159–178. </a:t>
            </a:r>
            <a:r>
              <a:rPr lang="en-AU" dirty="0" err="1"/>
              <a:t>doi</a:t>
            </a:r>
            <a:r>
              <a:rPr lang="en-AU" dirty="0"/>
              <a:t>: 10.1111/1473-4192.00042</a:t>
            </a:r>
            <a:endParaRPr lang="en-GB" dirty="0"/>
          </a:p>
          <a:p>
            <a:pPr marL="0" indent="0">
              <a:buNone/>
            </a:pPr>
            <a:endParaRPr lang="en-GB" dirty="0"/>
          </a:p>
        </p:txBody>
      </p:sp>
    </p:spTree>
    <p:extLst>
      <p:ext uri="{BB962C8B-B14F-4D97-AF65-F5344CB8AC3E}">
        <p14:creationId xmlns:p14="http://schemas.microsoft.com/office/powerpoint/2010/main" val="795393786"/>
      </p:ext>
    </p:extLst>
  </p:cSld>
  <p:clrMapOvr>
    <a:masterClrMapping/>
  </p:clrMapOvr>
  <mc:AlternateContent xmlns:mc="http://schemas.openxmlformats.org/markup-compatibility/2006" xmlns:p14="http://schemas.microsoft.com/office/powerpoint/2010/main">
    <mc:Choice Requires="p14">
      <p:transition spd="slow" p14:dur="2000"/>
    </mc:Choice>
    <mc:Fallback xmlns="" xmlns:mv="urn:schemas-microsoft-com:mac:vml">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Early historical development</a:t>
            </a:r>
            <a:endParaRPr lang="en-US" dirty="0"/>
          </a:p>
        </p:txBody>
      </p:sp>
      <p:sp>
        <p:nvSpPr>
          <p:cNvPr id="5" name="Left-Right Arrow 4"/>
          <p:cNvSpPr/>
          <p:nvPr/>
        </p:nvSpPr>
        <p:spPr>
          <a:xfrm>
            <a:off x="364283" y="3229031"/>
            <a:ext cx="8322517" cy="97461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300                                                                                                                                 1100</a:t>
            </a:r>
            <a:endParaRPr lang="en-US" dirty="0"/>
          </a:p>
        </p:txBody>
      </p:sp>
      <p:sp>
        <p:nvSpPr>
          <p:cNvPr id="7" name="Line Callout 3 6"/>
          <p:cNvSpPr/>
          <p:nvPr/>
        </p:nvSpPr>
        <p:spPr>
          <a:xfrm>
            <a:off x="272905" y="1417638"/>
            <a:ext cx="1088542" cy="1073048"/>
          </a:xfrm>
          <a:prstGeom prst="borderCallout3">
            <a:avLst>
              <a:gd name="adj1" fmla="val 18750"/>
              <a:gd name="adj2" fmla="val -8333"/>
              <a:gd name="adj3" fmla="val 18750"/>
              <a:gd name="adj4" fmla="val -16667"/>
              <a:gd name="adj5" fmla="val 100000"/>
              <a:gd name="adj6" fmla="val -16667"/>
              <a:gd name="adj7" fmla="val 198285"/>
              <a:gd name="adj8" fmla="val 39202"/>
            </a:avLst>
          </a:prstGeom>
          <a:solidFill>
            <a:schemeClr val="accent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600" dirty="0" smtClean="0"/>
              <a:t>Ancient Britons and Romans</a:t>
            </a:r>
            <a:endParaRPr lang="en-US" sz="1600" dirty="0"/>
          </a:p>
        </p:txBody>
      </p:sp>
      <p:sp>
        <p:nvSpPr>
          <p:cNvPr id="8" name="Line Callout 3 7"/>
          <p:cNvSpPr/>
          <p:nvPr/>
        </p:nvSpPr>
        <p:spPr>
          <a:xfrm>
            <a:off x="3037128" y="1417637"/>
            <a:ext cx="1344372" cy="1880489"/>
          </a:xfrm>
          <a:prstGeom prst="borderCallout3">
            <a:avLst>
              <a:gd name="adj1" fmla="val 18750"/>
              <a:gd name="adj2" fmla="val -8333"/>
              <a:gd name="adj3" fmla="val 18750"/>
              <a:gd name="adj4" fmla="val -16667"/>
              <a:gd name="adj5" fmla="val 62855"/>
              <a:gd name="adj6" fmla="val -17612"/>
              <a:gd name="adj7" fmla="val 119268"/>
              <a:gd name="adj8" fmla="val -48090"/>
            </a:avLst>
          </a:prstGeom>
          <a:solidFill>
            <a:schemeClr val="accent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pl-PL" sz="1000" dirty="0"/>
              <a:t> </a:t>
            </a:r>
            <a:r>
              <a:rPr lang="pl-PL" sz="1600" dirty="0" smtClean="0"/>
              <a:t>Anglo-Saxon invasion:</a:t>
            </a:r>
          </a:p>
          <a:p>
            <a:pPr algn="ctr"/>
            <a:r>
              <a:rPr lang="pl-PL" sz="1600" dirty="0" smtClean="0"/>
              <a:t>Angles, Saxons and Jutes move in to fill the power void</a:t>
            </a:r>
            <a:endParaRPr lang="en-US" sz="1600" dirty="0"/>
          </a:p>
        </p:txBody>
      </p:sp>
      <p:sp>
        <p:nvSpPr>
          <p:cNvPr id="9" name="Line Callout 3 8"/>
          <p:cNvSpPr/>
          <p:nvPr/>
        </p:nvSpPr>
        <p:spPr>
          <a:xfrm>
            <a:off x="4708093" y="1417638"/>
            <a:ext cx="1088542" cy="1073048"/>
          </a:xfrm>
          <a:prstGeom prst="borderCallout3">
            <a:avLst>
              <a:gd name="adj1" fmla="val 18750"/>
              <a:gd name="adj2" fmla="val -8333"/>
              <a:gd name="adj3" fmla="val 18750"/>
              <a:gd name="adj4" fmla="val -16667"/>
              <a:gd name="adj5" fmla="val 100000"/>
              <a:gd name="adj6" fmla="val -16667"/>
              <a:gd name="adj7" fmla="val 198285"/>
              <a:gd name="adj8" fmla="val -6524"/>
            </a:avLst>
          </a:prstGeom>
          <a:solidFill>
            <a:schemeClr val="accent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smtClean="0"/>
              <a:t>Nordic invaders settle in parts of Britain</a:t>
            </a:r>
            <a:endParaRPr lang="en-US" sz="1400" dirty="0"/>
          </a:p>
        </p:txBody>
      </p:sp>
      <p:sp>
        <p:nvSpPr>
          <p:cNvPr id="10" name="Line Callout 3 9"/>
          <p:cNvSpPr/>
          <p:nvPr/>
        </p:nvSpPr>
        <p:spPr>
          <a:xfrm>
            <a:off x="659648" y="5129041"/>
            <a:ext cx="1821415" cy="1388088"/>
          </a:xfrm>
          <a:prstGeom prst="borderCallout3">
            <a:avLst>
              <a:gd name="adj1" fmla="val 18750"/>
              <a:gd name="adj2" fmla="val -8333"/>
              <a:gd name="adj3" fmla="val 18750"/>
              <a:gd name="adj4" fmla="val -16667"/>
              <a:gd name="adj5" fmla="val -35238"/>
              <a:gd name="adj6" fmla="val -18485"/>
              <a:gd name="adj7" fmla="val -102822"/>
              <a:gd name="adj8" fmla="val 60537"/>
            </a:avLst>
          </a:prstGeom>
          <a:solidFill>
            <a:schemeClr val="tx2">
              <a:lumMod val="7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1600" dirty="0" smtClean="0"/>
              <a:t>Ancient </a:t>
            </a:r>
            <a:r>
              <a:rPr lang="en-US" sz="1600" dirty="0"/>
              <a:t>C</a:t>
            </a:r>
            <a:r>
              <a:rPr lang="en-US" sz="1600" dirty="0" smtClean="0"/>
              <a:t>eltic languages (e.g. ancestors of Gaelic, Welsh and Cornish)</a:t>
            </a:r>
            <a:endParaRPr lang="en-US" sz="1600" dirty="0"/>
          </a:p>
        </p:txBody>
      </p:sp>
      <p:sp>
        <p:nvSpPr>
          <p:cNvPr id="12" name="Line Callout 3 11"/>
          <p:cNvSpPr/>
          <p:nvPr/>
        </p:nvSpPr>
        <p:spPr>
          <a:xfrm>
            <a:off x="6304057" y="4873082"/>
            <a:ext cx="2290039" cy="1644048"/>
          </a:xfrm>
          <a:prstGeom prst="borderCallout3">
            <a:avLst>
              <a:gd name="adj1" fmla="val 18750"/>
              <a:gd name="adj2" fmla="val -8333"/>
              <a:gd name="adj3" fmla="val -9474"/>
              <a:gd name="adj4" fmla="val -10268"/>
              <a:gd name="adj5" fmla="val -34777"/>
              <a:gd name="adj6" fmla="val -10947"/>
              <a:gd name="adj7" fmla="val -71996"/>
              <a:gd name="adj8" fmla="val -73491"/>
            </a:avLst>
          </a:prstGeom>
          <a:solidFill>
            <a:schemeClr val="tx2">
              <a:lumMod val="7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1600" dirty="0" smtClean="0"/>
              <a:t>Old Norse introduced and mixes with developing languages</a:t>
            </a:r>
          </a:p>
        </p:txBody>
      </p:sp>
      <p:sp>
        <p:nvSpPr>
          <p:cNvPr id="13" name="Right Brace 12"/>
          <p:cNvSpPr/>
          <p:nvPr/>
        </p:nvSpPr>
        <p:spPr>
          <a:xfrm rot="16200000">
            <a:off x="6300922" y="1599642"/>
            <a:ext cx="649926" cy="2747041"/>
          </a:xfrm>
          <a:prstGeom prst="rightBrace">
            <a:avLst>
              <a:gd name="adj1" fmla="val 38630"/>
              <a:gd name="adj2" fmla="val 69519"/>
            </a:avLst>
          </a:prstGeom>
          <a:ln w="76200" cmpd="sng"/>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dirty="0"/>
          </a:p>
        </p:txBody>
      </p:sp>
      <p:sp>
        <p:nvSpPr>
          <p:cNvPr id="14" name="Explosion 1 13"/>
          <p:cNvSpPr/>
          <p:nvPr/>
        </p:nvSpPr>
        <p:spPr>
          <a:xfrm>
            <a:off x="5981340" y="1053373"/>
            <a:ext cx="2421991" cy="1811408"/>
          </a:xfrm>
          <a:prstGeom prst="irregularSeal1">
            <a:avLst/>
          </a:prstGeom>
          <a:solidFill>
            <a:schemeClr val="accent1">
              <a:lumMod val="20000"/>
              <a:lumOff val="8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smtClean="0"/>
              <a:t>Old English develops</a:t>
            </a:r>
            <a:endParaRPr lang="en-US" dirty="0"/>
          </a:p>
        </p:txBody>
      </p:sp>
      <p:sp>
        <p:nvSpPr>
          <p:cNvPr id="16" name="Line Callout 3 15"/>
          <p:cNvSpPr/>
          <p:nvPr/>
        </p:nvSpPr>
        <p:spPr>
          <a:xfrm>
            <a:off x="1698142" y="1417638"/>
            <a:ext cx="905358" cy="1073048"/>
          </a:xfrm>
          <a:prstGeom prst="borderCallout3">
            <a:avLst>
              <a:gd name="adj1" fmla="val 18750"/>
              <a:gd name="adj2" fmla="val -8333"/>
              <a:gd name="adj3" fmla="val 18750"/>
              <a:gd name="adj4" fmla="val -16667"/>
              <a:gd name="adj5" fmla="val 100000"/>
              <a:gd name="adj6" fmla="val -16667"/>
              <a:gd name="adj7" fmla="val 210120"/>
              <a:gd name="adj8" fmla="val 40144"/>
            </a:avLst>
          </a:prstGeom>
          <a:solidFill>
            <a:schemeClr val="accent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600" dirty="0" smtClean="0"/>
              <a:t>Romans leave England</a:t>
            </a:r>
            <a:endParaRPr lang="en-US" sz="1600" dirty="0"/>
          </a:p>
        </p:txBody>
      </p:sp>
      <p:sp>
        <p:nvSpPr>
          <p:cNvPr id="17" name="Line Callout 3 16"/>
          <p:cNvSpPr/>
          <p:nvPr/>
        </p:nvSpPr>
        <p:spPr>
          <a:xfrm>
            <a:off x="2857691" y="4546600"/>
            <a:ext cx="2938943" cy="2111374"/>
          </a:xfrm>
          <a:prstGeom prst="borderCallout3">
            <a:avLst>
              <a:gd name="adj1" fmla="val 18750"/>
              <a:gd name="adj2" fmla="val -8333"/>
              <a:gd name="adj3" fmla="val 18750"/>
              <a:gd name="adj4" fmla="val -16667"/>
              <a:gd name="adj5" fmla="val -13970"/>
              <a:gd name="adj6" fmla="val -18485"/>
              <a:gd name="adj7" fmla="val -42908"/>
              <a:gd name="adj8" fmla="val 14262"/>
            </a:avLst>
          </a:prstGeom>
          <a:solidFill>
            <a:schemeClr val="tx2">
              <a:lumMod val="75000"/>
            </a:schemeClr>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1400" dirty="0" smtClean="0">
                <a:solidFill>
                  <a:schemeClr val="bg1"/>
                </a:solidFill>
              </a:rPr>
              <a:t/>
            </a:r>
            <a:br>
              <a:rPr lang="en-US" sz="1400" dirty="0" smtClean="0">
                <a:solidFill>
                  <a:schemeClr val="bg1"/>
                </a:solidFill>
              </a:rPr>
            </a:br>
            <a:r>
              <a:rPr lang="en-US" sz="1400" dirty="0" smtClean="0">
                <a:solidFill>
                  <a:schemeClr val="bg1"/>
                </a:solidFill>
              </a:rPr>
              <a:t>Germanic languages arrive. These </a:t>
            </a:r>
            <a:r>
              <a:rPr lang="en-US" sz="1400" dirty="0">
                <a:solidFill>
                  <a:schemeClr val="bg1"/>
                </a:solidFill>
              </a:rPr>
              <a:t>new languages and migrant communities pushed</a:t>
            </a:r>
            <a:r>
              <a:rPr lang="en-US" sz="1400" dirty="0" smtClean="0">
                <a:solidFill>
                  <a:schemeClr val="bg1"/>
                </a:solidFill>
              </a:rPr>
              <a:t> ‘the </a:t>
            </a:r>
            <a:r>
              <a:rPr lang="en-US" sz="1400" dirty="0">
                <a:solidFill>
                  <a:schemeClr val="bg1"/>
                </a:solidFill>
              </a:rPr>
              <a:t>indigenous population into</a:t>
            </a:r>
            <a:r>
              <a:rPr lang="en-US" sz="1400" dirty="0" smtClean="0">
                <a:solidFill>
                  <a:schemeClr val="bg1"/>
                </a:solidFill>
              </a:rPr>
              <a:t> “corners” </a:t>
            </a:r>
            <a:r>
              <a:rPr lang="en-US" sz="1400" dirty="0">
                <a:solidFill>
                  <a:schemeClr val="bg1"/>
                </a:solidFill>
              </a:rPr>
              <a:t>such as Wales and </a:t>
            </a:r>
            <a:r>
              <a:rPr lang="en-US" sz="1400" dirty="0" smtClean="0">
                <a:solidFill>
                  <a:schemeClr val="bg1"/>
                </a:solidFill>
              </a:rPr>
              <a:t>Cornwall’ </a:t>
            </a:r>
            <a:r>
              <a:rPr lang="en-US" sz="1400" dirty="0">
                <a:solidFill>
                  <a:schemeClr val="bg1"/>
                </a:solidFill>
              </a:rPr>
              <a:t>(Melchers</a:t>
            </a:r>
            <a:r>
              <a:rPr lang="en-US" sz="1400" dirty="0" smtClean="0">
                <a:solidFill>
                  <a:schemeClr val="bg1"/>
                </a:solidFill>
              </a:rPr>
              <a:t> and </a:t>
            </a:r>
            <a:r>
              <a:rPr lang="en-US" sz="1400" dirty="0">
                <a:solidFill>
                  <a:schemeClr val="bg1"/>
                </a:solidFill>
              </a:rPr>
              <a:t>Shaw 2011, p. 1) where remnants of the ancient Celtic languages remain today in local</a:t>
            </a:r>
            <a:r>
              <a:rPr lang="en-US" sz="1400" dirty="0" smtClean="0">
                <a:solidFill>
                  <a:schemeClr val="bg1"/>
                </a:solidFill>
              </a:rPr>
              <a:t> languages </a:t>
            </a:r>
            <a:r>
              <a:rPr lang="en-US" sz="1400" dirty="0">
                <a:solidFill>
                  <a:schemeClr val="bg1"/>
                </a:solidFill>
              </a:rPr>
              <a:t>including Cornish and </a:t>
            </a:r>
            <a:r>
              <a:rPr lang="en-US" sz="1400" dirty="0" smtClean="0">
                <a:solidFill>
                  <a:schemeClr val="bg1"/>
                </a:solidFill>
              </a:rPr>
              <a:t>Welsh</a:t>
            </a:r>
            <a:endParaRPr lang="en-GB" sz="1400" dirty="0" smtClean="0">
              <a:solidFill>
                <a:schemeClr val="bg1"/>
              </a:solidFill>
            </a:endParaRPr>
          </a:p>
          <a:p>
            <a:pPr algn="ctr"/>
            <a:endParaRPr lang="en-US" dirty="0"/>
          </a:p>
        </p:txBody>
      </p:sp>
    </p:spTree>
    <p:extLst>
      <p:ext uri="{BB962C8B-B14F-4D97-AF65-F5344CB8AC3E}">
        <p14:creationId xmlns:p14="http://schemas.microsoft.com/office/powerpoint/2010/main" val="2598974421"/>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xmlns:mv="urn:schemas-microsoft-com:mac:vml">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 of Old English</a:t>
            </a:r>
            <a:endParaRPr lang="en-US" dirty="0"/>
          </a:p>
        </p:txBody>
      </p:sp>
      <p:sp>
        <p:nvSpPr>
          <p:cNvPr id="3" name="Content Placeholder 2"/>
          <p:cNvSpPr>
            <a:spLocks noGrp="1"/>
          </p:cNvSpPr>
          <p:nvPr>
            <p:ph idx="1"/>
          </p:nvPr>
        </p:nvSpPr>
        <p:spPr>
          <a:xfrm>
            <a:off x="457200" y="1314450"/>
            <a:ext cx="8229600" cy="4811713"/>
          </a:xfrm>
        </p:spPr>
        <p:txBody>
          <a:bodyPr>
            <a:normAutofit/>
          </a:bodyPr>
          <a:lstStyle/>
          <a:p>
            <a:pPr marL="0" indent="0">
              <a:buNone/>
            </a:pPr>
            <a:r>
              <a:rPr lang="en-AU" sz="2000" dirty="0" smtClean="0">
                <a:solidFill>
                  <a:schemeClr val="tx2"/>
                </a:solidFill>
              </a:rPr>
              <a:t>An excerpt from </a:t>
            </a:r>
            <a:r>
              <a:rPr lang="en-AU" sz="2000" i="1" dirty="0" smtClean="0">
                <a:solidFill>
                  <a:schemeClr val="tx2"/>
                </a:solidFill>
              </a:rPr>
              <a:t>Beowulf </a:t>
            </a:r>
            <a:r>
              <a:rPr lang="en-AU" sz="2000" dirty="0" smtClean="0">
                <a:solidFill>
                  <a:schemeClr val="tx2"/>
                </a:solidFill>
              </a:rPr>
              <a:t>from 900 </a:t>
            </a:r>
            <a:r>
              <a:rPr lang="en-AU" sz="2000" cap="small" dirty="0" smtClean="0">
                <a:solidFill>
                  <a:schemeClr val="tx2"/>
                </a:solidFill>
              </a:rPr>
              <a:t>ad</a:t>
            </a:r>
            <a:r>
              <a:rPr lang="en-AU" sz="2000" dirty="0" smtClean="0">
                <a:solidFill>
                  <a:schemeClr val="tx2"/>
                </a:solidFill>
              </a:rPr>
              <a:t>:</a:t>
            </a:r>
            <a:endParaRPr lang="en-US" sz="2000" dirty="0" smtClean="0">
              <a:solidFill>
                <a:schemeClr val="tx2"/>
              </a:solidFill>
            </a:endParaRPr>
          </a:p>
          <a:p>
            <a:pPr marL="0" indent="0" algn="ctr">
              <a:buNone/>
            </a:pPr>
            <a:r>
              <a:rPr lang="en-AU" sz="2000" dirty="0" smtClean="0"/>
              <a:t/>
            </a:r>
            <a:br>
              <a:rPr lang="en-AU" sz="2000" dirty="0" smtClean="0"/>
            </a:br>
            <a:r>
              <a:rPr lang="en-AU" sz="2000" dirty="0" err="1" smtClean="0"/>
              <a:t>Hwæt</a:t>
            </a:r>
            <a:r>
              <a:rPr lang="en-AU" sz="2000" dirty="0" smtClean="0"/>
              <a:t> </a:t>
            </a:r>
            <a:r>
              <a:rPr lang="en-AU" sz="2000" dirty="0" err="1"/>
              <a:t>wē</a:t>
            </a:r>
            <a:r>
              <a:rPr lang="en-AU" sz="2000" dirty="0"/>
              <a:t> </a:t>
            </a:r>
            <a:r>
              <a:rPr lang="en-AU" sz="2000" dirty="0" err="1"/>
              <a:t>Gār</a:t>
            </a:r>
            <a:r>
              <a:rPr lang="en-AU" sz="2000" dirty="0"/>
              <a:t>-Dena in </a:t>
            </a:r>
            <a:r>
              <a:rPr lang="en-AU" sz="2000" dirty="0" err="1"/>
              <a:t>geār-dagum</a:t>
            </a:r>
            <a:endParaRPr lang="en-US" sz="2000" dirty="0"/>
          </a:p>
          <a:p>
            <a:pPr marL="0" indent="0" algn="ctr">
              <a:buNone/>
            </a:pPr>
            <a:r>
              <a:rPr lang="en-AU" sz="2000" dirty="0" err="1"/>
              <a:t>þēod-cyninga</a:t>
            </a:r>
            <a:r>
              <a:rPr lang="en-AU" sz="2000" dirty="0"/>
              <a:t> </a:t>
            </a:r>
            <a:r>
              <a:rPr lang="en-AU" sz="2000" dirty="0" err="1"/>
              <a:t>þrym</a:t>
            </a:r>
            <a:r>
              <a:rPr lang="en-AU" sz="2000" dirty="0"/>
              <a:t> </a:t>
            </a:r>
            <a:r>
              <a:rPr lang="en-AU" sz="2000" dirty="0" err="1"/>
              <a:t>gefrūnon</a:t>
            </a:r>
            <a:endParaRPr lang="en-US" sz="2000" dirty="0"/>
          </a:p>
          <a:p>
            <a:pPr marL="0" indent="0" algn="ctr">
              <a:buNone/>
            </a:pPr>
            <a:r>
              <a:rPr lang="en-AU" sz="2000" dirty="0" err="1"/>
              <a:t>hū</a:t>
            </a:r>
            <a:r>
              <a:rPr lang="en-AU" sz="2000" dirty="0"/>
              <a:t> </a:t>
            </a:r>
            <a:r>
              <a:rPr lang="en-AU" sz="2000" dirty="0" err="1"/>
              <a:t>ðā</a:t>
            </a:r>
            <a:r>
              <a:rPr lang="en-AU" sz="2000" dirty="0"/>
              <a:t> </a:t>
            </a:r>
            <a:r>
              <a:rPr lang="en-AU" sz="2000" dirty="0" err="1"/>
              <a:t>æþelingas</a:t>
            </a:r>
            <a:r>
              <a:rPr lang="en-AU" sz="2000" dirty="0"/>
              <a:t> </a:t>
            </a:r>
            <a:r>
              <a:rPr lang="en-AU" sz="2000" dirty="0" err="1"/>
              <a:t>ellen</a:t>
            </a:r>
            <a:r>
              <a:rPr lang="en-AU" sz="2000" dirty="0"/>
              <a:t> </a:t>
            </a:r>
            <a:r>
              <a:rPr lang="en-AU" sz="2000" dirty="0" err="1"/>
              <a:t>fremedon</a:t>
            </a:r>
            <a:endParaRPr lang="en-US" sz="2000" dirty="0"/>
          </a:p>
          <a:p>
            <a:pPr marL="0" indent="0" algn="ctr">
              <a:buNone/>
            </a:pPr>
            <a:r>
              <a:rPr lang="en-AU" sz="2000" dirty="0"/>
              <a:t>Oft </a:t>
            </a:r>
            <a:r>
              <a:rPr lang="en-AU" sz="2000" dirty="0" err="1"/>
              <a:t>Scyld</a:t>
            </a:r>
            <a:r>
              <a:rPr lang="en-AU" sz="2000" dirty="0"/>
              <a:t> </a:t>
            </a:r>
            <a:r>
              <a:rPr lang="en-AU" sz="2000" dirty="0" err="1"/>
              <a:t>Scēfing</a:t>
            </a:r>
            <a:r>
              <a:rPr lang="en-AU" sz="2000" dirty="0"/>
              <a:t> </a:t>
            </a:r>
            <a:r>
              <a:rPr lang="en-AU" sz="2000" dirty="0" err="1"/>
              <a:t>sceaþena</a:t>
            </a:r>
            <a:r>
              <a:rPr lang="en-AU" sz="2000" dirty="0"/>
              <a:t> </a:t>
            </a:r>
            <a:r>
              <a:rPr lang="en-AU" sz="2000" dirty="0" err="1"/>
              <a:t>þrēatum</a:t>
            </a:r>
            <a:endParaRPr lang="en-US" sz="2000" dirty="0"/>
          </a:p>
          <a:p>
            <a:pPr marL="0" indent="0" algn="ctr">
              <a:buNone/>
            </a:pPr>
            <a:r>
              <a:rPr lang="en-AU" sz="2000" dirty="0" err="1"/>
              <a:t>monegum</a:t>
            </a:r>
            <a:r>
              <a:rPr lang="en-AU" sz="2000" dirty="0"/>
              <a:t> </a:t>
            </a:r>
            <a:r>
              <a:rPr lang="en-AU" sz="2000" dirty="0" err="1"/>
              <a:t>mægþum</a:t>
            </a:r>
            <a:r>
              <a:rPr lang="en-AU" sz="2000" dirty="0"/>
              <a:t> </a:t>
            </a:r>
            <a:r>
              <a:rPr lang="en-AU" sz="2000" dirty="0" err="1"/>
              <a:t>meodo-setla</a:t>
            </a:r>
            <a:r>
              <a:rPr lang="en-AU" sz="2000" dirty="0"/>
              <a:t> </a:t>
            </a:r>
            <a:r>
              <a:rPr lang="en-AU" sz="2000" dirty="0" err="1"/>
              <a:t>oftēah</a:t>
            </a:r>
            <a:endParaRPr lang="en-US" sz="2000" dirty="0"/>
          </a:p>
          <a:p>
            <a:pPr marL="0" indent="0" algn="ctr">
              <a:buNone/>
            </a:pPr>
            <a:r>
              <a:rPr lang="en-AU" sz="2000" dirty="0" err="1"/>
              <a:t>egsian</a:t>
            </a:r>
            <a:r>
              <a:rPr lang="en-AU" sz="2000" dirty="0"/>
              <a:t> </a:t>
            </a:r>
            <a:r>
              <a:rPr lang="en-AU" sz="2000" dirty="0" err="1"/>
              <a:t>eorl</a:t>
            </a:r>
            <a:r>
              <a:rPr lang="en-AU" sz="2000" dirty="0"/>
              <a:t> </a:t>
            </a:r>
            <a:r>
              <a:rPr lang="en-AU" sz="2000" dirty="0" err="1"/>
              <a:t>syððan</a:t>
            </a:r>
            <a:r>
              <a:rPr lang="en-AU" sz="2000" dirty="0"/>
              <a:t> </a:t>
            </a:r>
            <a:r>
              <a:rPr lang="en-AU" sz="2000" dirty="0" err="1"/>
              <a:t>ǣrest</a:t>
            </a:r>
            <a:r>
              <a:rPr lang="en-AU" sz="2000" dirty="0"/>
              <a:t> </a:t>
            </a:r>
            <a:r>
              <a:rPr lang="en-AU" sz="2000" dirty="0" err="1" smtClean="0"/>
              <a:t>weorþan</a:t>
            </a:r>
            <a:endParaRPr lang="en-AU" sz="2000" dirty="0" smtClean="0"/>
          </a:p>
          <a:p>
            <a:pPr marL="0" indent="0">
              <a:buNone/>
            </a:pPr>
            <a:endParaRPr lang="en-US" sz="1600" dirty="0"/>
          </a:p>
          <a:p>
            <a:pPr marL="0" indent="0">
              <a:buNone/>
            </a:pPr>
            <a:r>
              <a:rPr lang="en-US" sz="2000" dirty="0" smtClean="0"/>
              <a:t>English </a:t>
            </a:r>
            <a:r>
              <a:rPr lang="en-US" sz="2000" dirty="0"/>
              <a:t>language underwent </a:t>
            </a:r>
            <a:r>
              <a:rPr lang="en-US" sz="2000" dirty="0">
                <a:solidFill>
                  <a:schemeClr val="tx2"/>
                </a:solidFill>
              </a:rPr>
              <a:t>massive change </a:t>
            </a:r>
            <a:r>
              <a:rPr lang="en-US" sz="2000" dirty="0"/>
              <a:t>during the time of Old English. This change was accelerated with the introduction of</a:t>
            </a:r>
            <a:r>
              <a:rPr lang="en-US" sz="2000" dirty="0">
                <a:solidFill>
                  <a:schemeClr val="tx2"/>
                </a:solidFill>
              </a:rPr>
              <a:t> French </a:t>
            </a:r>
            <a:r>
              <a:rPr lang="en-US" sz="2000" dirty="0" smtClean="0"/>
              <a:t>into </a:t>
            </a:r>
            <a:r>
              <a:rPr lang="en-US" sz="2000" dirty="0"/>
              <a:t>England in the</a:t>
            </a:r>
            <a:r>
              <a:rPr lang="en-US" sz="2000" dirty="0" smtClean="0"/>
              <a:t> eleventh </a:t>
            </a:r>
            <a:r>
              <a:rPr lang="en-US" sz="2000" dirty="0"/>
              <a:t>century, brought by the Normans who lived in the</a:t>
            </a:r>
            <a:r>
              <a:rPr lang="en-US" sz="2000" dirty="0" smtClean="0"/>
              <a:t> northern </a:t>
            </a:r>
            <a:r>
              <a:rPr lang="en-US" sz="2000" dirty="0"/>
              <a:t>area of what is France </a:t>
            </a:r>
            <a:r>
              <a:rPr lang="en-US" sz="2000" dirty="0" smtClean="0"/>
              <a:t>today.</a:t>
            </a:r>
            <a:endParaRPr lang="en-GB" sz="2000" dirty="0" smtClean="0"/>
          </a:p>
          <a:p>
            <a:pPr marL="0" indent="0">
              <a:buNone/>
            </a:pPr>
            <a:endParaRPr lang="en-AU" dirty="0" smtClean="0"/>
          </a:p>
          <a:p>
            <a:pPr marL="0" indent="0">
              <a:buNone/>
            </a:pPr>
            <a:endParaRPr lang="en-AU"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223660041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xmlns:mv="urn:schemas-microsoft-com:mac:vml">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Left-Right Arrow 4"/>
          <p:cNvSpPr/>
          <p:nvPr/>
        </p:nvSpPr>
        <p:spPr>
          <a:xfrm>
            <a:off x="364283" y="3229031"/>
            <a:ext cx="8322517" cy="974616"/>
          </a:xfrm>
          <a:prstGeom prst="lef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1100                                                                                                                                 1450</a:t>
            </a:r>
            <a:endParaRPr lang="en-US" dirty="0"/>
          </a:p>
        </p:txBody>
      </p:sp>
      <p:sp>
        <p:nvSpPr>
          <p:cNvPr id="8" name="Line Callout 3 7"/>
          <p:cNvSpPr/>
          <p:nvPr/>
        </p:nvSpPr>
        <p:spPr>
          <a:xfrm>
            <a:off x="3037127" y="2168732"/>
            <a:ext cx="1288143" cy="1073048"/>
          </a:xfrm>
          <a:prstGeom prst="borderCallout3">
            <a:avLst>
              <a:gd name="adj1" fmla="val 14016"/>
              <a:gd name="adj2" fmla="val 104061"/>
              <a:gd name="adj3" fmla="val 18750"/>
              <a:gd name="adj4" fmla="val 140094"/>
              <a:gd name="adj5" fmla="val 90532"/>
              <a:gd name="adj6" fmla="val 139108"/>
              <a:gd name="adj7" fmla="val 142569"/>
              <a:gd name="adj8" fmla="val 288991"/>
            </a:avLst>
          </a:prstGeom>
          <a:solidFill>
            <a:schemeClr val="tx2">
              <a:lumMod val="60000"/>
              <a:lumOff val="40000"/>
            </a:schemeClr>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pl-PL" dirty="0"/>
              <a:t> </a:t>
            </a:r>
            <a:r>
              <a:rPr lang="pl-PL" dirty="0" smtClean="0"/>
              <a:t>English </a:t>
            </a:r>
            <a:r>
              <a:rPr lang="pl-PL" dirty="0" err="1" smtClean="0"/>
              <a:t>returns</a:t>
            </a:r>
            <a:endParaRPr lang="pl-PL" dirty="0" smtClean="0"/>
          </a:p>
          <a:p>
            <a:pPr algn="ctr"/>
            <a:r>
              <a:rPr lang="pl-PL" dirty="0" smtClean="0"/>
              <a:t>(1394)</a:t>
            </a:r>
          </a:p>
        </p:txBody>
      </p:sp>
      <p:sp>
        <p:nvSpPr>
          <p:cNvPr id="9" name="Line Callout 3 8"/>
          <p:cNvSpPr/>
          <p:nvPr/>
        </p:nvSpPr>
        <p:spPr>
          <a:xfrm>
            <a:off x="6763104" y="2091130"/>
            <a:ext cx="1779812" cy="1029666"/>
          </a:xfrm>
          <a:prstGeom prst="borderCallout3">
            <a:avLst>
              <a:gd name="adj1" fmla="val 18750"/>
              <a:gd name="adj2" fmla="val -8333"/>
              <a:gd name="adj3" fmla="val 18750"/>
              <a:gd name="adj4" fmla="val -16667"/>
              <a:gd name="adj5" fmla="val 100000"/>
              <a:gd name="adj6" fmla="val -16667"/>
              <a:gd name="adj7" fmla="val 160321"/>
              <a:gd name="adj8" fmla="val 7619"/>
            </a:avLst>
          </a:prstGeom>
          <a:solidFill>
            <a:schemeClr val="tx2">
              <a:lumMod val="60000"/>
              <a:lumOff val="40000"/>
            </a:schemeClr>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Chancery Standard</a:t>
            </a:r>
          </a:p>
          <a:p>
            <a:pPr algn="ctr"/>
            <a:r>
              <a:rPr lang="en-US" dirty="0" smtClean="0"/>
              <a:t>(1400s)</a:t>
            </a:r>
            <a:endParaRPr lang="en-US" dirty="0"/>
          </a:p>
        </p:txBody>
      </p:sp>
      <p:sp>
        <p:nvSpPr>
          <p:cNvPr id="13" name="Right Brace 12"/>
          <p:cNvSpPr/>
          <p:nvPr/>
        </p:nvSpPr>
        <p:spPr>
          <a:xfrm rot="16200000" flipH="1">
            <a:off x="3486305" y="1507126"/>
            <a:ext cx="580280" cy="5973322"/>
          </a:xfrm>
          <a:prstGeom prst="rightBrace">
            <a:avLst>
              <a:gd name="adj1" fmla="val 38630"/>
              <a:gd name="adj2" fmla="val 32655"/>
            </a:avLst>
          </a:prstGeom>
          <a:ln w="76200" cmpd="sng"/>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dirty="0"/>
          </a:p>
        </p:txBody>
      </p:sp>
      <p:sp>
        <p:nvSpPr>
          <p:cNvPr id="16" name="Line Callout 3 15"/>
          <p:cNvSpPr/>
          <p:nvPr/>
        </p:nvSpPr>
        <p:spPr>
          <a:xfrm>
            <a:off x="1235792" y="2171633"/>
            <a:ext cx="1361020" cy="1073048"/>
          </a:xfrm>
          <a:prstGeom prst="borderCallout3">
            <a:avLst>
              <a:gd name="adj1" fmla="val 18750"/>
              <a:gd name="adj2" fmla="val -8333"/>
              <a:gd name="adj3" fmla="val 18750"/>
              <a:gd name="adj4" fmla="val -16667"/>
              <a:gd name="adj5" fmla="val 100000"/>
              <a:gd name="adj6" fmla="val -16667"/>
              <a:gd name="adj7" fmla="val 145562"/>
              <a:gd name="adj8" fmla="val 5507"/>
            </a:avLst>
          </a:prstGeom>
          <a:solidFill>
            <a:schemeClr val="tx2">
              <a:lumMod val="60000"/>
              <a:lumOff val="40000"/>
            </a:schemeClr>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
            </a:r>
            <a:br>
              <a:rPr lang="en-US" dirty="0" smtClean="0"/>
            </a:br>
            <a:r>
              <a:rPr lang="en-US" dirty="0" smtClean="0"/>
              <a:t>Norman Conquest</a:t>
            </a:r>
          </a:p>
          <a:p>
            <a:pPr algn="ctr"/>
            <a:r>
              <a:rPr lang="en-US" dirty="0" smtClean="0"/>
              <a:t>(1066)</a:t>
            </a:r>
          </a:p>
          <a:p>
            <a:pPr algn="ctr"/>
            <a:endParaRPr lang="en-US" dirty="0"/>
          </a:p>
        </p:txBody>
      </p:sp>
      <p:sp>
        <p:nvSpPr>
          <p:cNvPr id="3" name="Rounded Rectangle 2"/>
          <p:cNvSpPr/>
          <p:nvPr/>
        </p:nvSpPr>
        <p:spPr>
          <a:xfrm>
            <a:off x="457199" y="4873082"/>
            <a:ext cx="3079625" cy="1644048"/>
          </a:xfrm>
          <a:prstGeom prst="roundRect">
            <a:avLst/>
          </a:prstGeom>
          <a:solidFill>
            <a:schemeClr val="accent1"/>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smtClean="0"/>
              <a:t>Norman French has </a:t>
            </a:r>
            <a:r>
              <a:rPr lang="en-US" sz="2400" i="1" dirty="0" smtClean="0"/>
              <a:t>huge</a:t>
            </a:r>
            <a:r>
              <a:rPr lang="en-US" sz="2400" dirty="0" smtClean="0"/>
              <a:t> impact on English</a:t>
            </a:r>
            <a:endParaRPr lang="en-US" sz="2400" dirty="0"/>
          </a:p>
        </p:txBody>
      </p:sp>
      <p:sp>
        <p:nvSpPr>
          <p:cNvPr id="17" name="Rectangular Callout 16"/>
          <p:cNvSpPr/>
          <p:nvPr/>
        </p:nvSpPr>
        <p:spPr>
          <a:xfrm>
            <a:off x="76200" y="0"/>
            <a:ext cx="3712504" cy="1952305"/>
          </a:xfrm>
          <a:prstGeom prst="wedgeRectCallout">
            <a:avLst>
              <a:gd name="adj1" fmla="val -8007"/>
              <a:gd name="adj2" fmla="val 59034"/>
            </a:avLst>
          </a:prstGeom>
          <a:solidFill>
            <a:schemeClr val="tx2">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marL="171450" indent="-171450">
              <a:buFont typeface="Arial"/>
              <a:buChar char="•"/>
            </a:pPr>
            <a:r>
              <a:rPr lang="en-US" sz="1250" dirty="0" smtClean="0"/>
              <a:t>French-speaking government for 300 years</a:t>
            </a:r>
          </a:p>
          <a:p>
            <a:pPr marL="171450" indent="-171450">
              <a:buFont typeface="Arial"/>
              <a:buChar char="•"/>
            </a:pPr>
            <a:r>
              <a:rPr lang="en-US" sz="1250" dirty="0" smtClean="0"/>
              <a:t>Changed English dramatically</a:t>
            </a:r>
          </a:p>
          <a:p>
            <a:pPr marL="177800" indent="-177800">
              <a:buFont typeface="Arial"/>
              <a:buChar char="•"/>
            </a:pPr>
            <a:r>
              <a:rPr lang="en-US" sz="1250" dirty="0">
                <a:solidFill>
                  <a:schemeClr val="bg2">
                    <a:lumMod val="60000"/>
                    <a:lumOff val="40000"/>
                  </a:schemeClr>
                </a:solidFill>
              </a:rPr>
              <a:t>McIntyre (2009</a:t>
            </a:r>
            <a:r>
              <a:rPr lang="en-US" sz="1250" dirty="0" smtClean="0">
                <a:solidFill>
                  <a:schemeClr val="bg2">
                    <a:lumMod val="60000"/>
                    <a:lumOff val="40000"/>
                  </a:schemeClr>
                </a:solidFill>
              </a:rPr>
              <a:t>): </a:t>
            </a:r>
            <a:r>
              <a:rPr lang="en-US" sz="1250" dirty="0" smtClean="0"/>
              <a:t>‘Of </a:t>
            </a:r>
            <a:r>
              <a:rPr lang="en-US" sz="1250" dirty="0"/>
              <a:t>course, the language did not change overnight but gradually French began to have an influence that was to change English substantially and lead it into its next stage of </a:t>
            </a:r>
            <a:r>
              <a:rPr lang="en-US" sz="1250" dirty="0" smtClean="0"/>
              <a:t>development </a:t>
            </a:r>
            <a:r>
              <a:rPr lang="en-GB" sz="1250" dirty="0" smtClean="0"/>
              <a:t>– </a:t>
            </a:r>
            <a:r>
              <a:rPr lang="en-US" sz="1250" dirty="0" smtClean="0"/>
              <a:t>Middle English’ </a:t>
            </a:r>
            <a:r>
              <a:rPr lang="en-US" sz="1250" dirty="0">
                <a:solidFill>
                  <a:schemeClr val="bg2">
                    <a:lumMod val="60000"/>
                    <a:lumOff val="40000"/>
                  </a:schemeClr>
                </a:solidFill>
              </a:rPr>
              <a:t>(p. 12</a:t>
            </a:r>
            <a:r>
              <a:rPr lang="en-US" sz="1250" dirty="0" smtClean="0">
                <a:solidFill>
                  <a:schemeClr val="bg2">
                    <a:lumMod val="60000"/>
                    <a:lumOff val="40000"/>
                  </a:schemeClr>
                </a:solidFill>
              </a:rPr>
              <a:t>) </a:t>
            </a:r>
            <a:endParaRPr lang="en-US" sz="1250" dirty="0">
              <a:solidFill>
                <a:schemeClr val="bg2">
                  <a:lumMod val="60000"/>
                  <a:lumOff val="40000"/>
                </a:schemeClr>
              </a:solidFill>
            </a:endParaRPr>
          </a:p>
          <a:p>
            <a:pPr marL="171450" indent="-171450">
              <a:buFont typeface="Arial"/>
              <a:buChar char="•"/>
            </a:pPr>
            <a:r>
              <a:rPr lang="en-US" sz="1250" dirty="0" smtClean="0"/>
              <a:t>Norman </a:t>
            </a:r>
            <a:r>
              <a:rPr lang="en-GB" sz="1250" dirty="0" smtClean="0"/>
              <a:t>– </a:t>
            </a:r>
            <a:r>
              <a:rPr lang="en-US" sz="1250" dirty="0" smtClean="0"/>
              <a:t>language of kings and nobles</a:t>
            </a:r>
          </a:p>
          <a:p>
            <a:pPr marL="171450" indent="-171450">
              <a:buFont typeface="Arial"/>
              <a:buChar char="•"/>
            </a:pPr>
            <a:r>
              <a:rPr lang="en-US" sz="1250" dirty="0" smtClean="0"/>
              <a:t>English was an endangered language (</a:t>
            </a:r>
            <a:r>
              <a:rPr lang="en-US" sz="1250" dirty="0" smtClean="0">
                <a:solidFill>
                  <a:schemeClr val="bg2">
                    <a:lumMod val="60000"/>
                    <a:lumOff val="40000"/>
                  </a:schemeClr>
                </a:solidFill>
              </a:rPr>
              <a:t>Melchers </a:t>
            </a:r>
            <a:r>
              <a:rPr lang="en-US" sz="1250" dirty="0">
                <a:solidFill>
                  <a:schemeClr val="bg2">
                    <a:lumMod val="60000"/>
                    <a:lumOff val="40000"/>
                  </a:schemeClr>
                </a:solidFill>
              </a:rPr>
              <a:t>and </a:t>
            </a:r>
            <a:r>
              <a:rPr lang="en-US" sz="1250" dirty="0" smtClean="0">
                <a:solidFill>
                  <a:schemeClr val="bg2">
                    <a:lumMod val="60000"/>
                    <a:lumOff val="40000"/>
                  </a:schemeClr>
                </a:solidFill>
              </a:rPr>
              <a:t>Shaw, 2011)</a:t>
            </a:r>
            <a:endParaRPr lang="en-US" sz="1250" dirty="0">
              <a:solidFill>
                <a:schemeClr val="bg2">
                  <a:lumMod val="60000"/>
                  <a:lumOff val="40000"/>
                </a:schemeClr>
              </a:solidFill>
            </a:endParaRPr>
          </a:p>
        </p:txBody>
      </p:sp>
      <p:sp>
        <p:nvSpPr>
          <p:cNvPr id="18" name="Rectangular Callout 17"/>
          <p:cNvSpPr/>
          <p:nvPr/>
        </p:nvSpPr>
        <p:spPr>
          <a:xfrm>
            <a:off x="3874188" y="264121"/>
            <a:ext cx="2487660" cy="1564576"/>
          </a:xfrm>
          <a:prstGeom prst="wedgeRectCallout">
            <a:avLst>
              <a:gd name="adj1" fmla="val -46093"/>
              <a:gd name="adj2" fmla="val 74599"/>
            </a:avLst>
          </a:prstGeom>
          <a:solidFill>
            <a:schemeClr val="tx2">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marL="177800" indent="-177800">
              <a:buFont typeface="Arial"/>
              <a:buChar char="•"/>
            </a:pPr>
            <a:r>
              <a:rPr lang="en-US" sz="1300" dirty="0" smtClean="0"/>
              <a:t>By  this time English had changed dramatically</a:t>
            </a:r>
          </a:p>
          <a:p>
            <a:pPr marL="177800" indent="-177800">
              <a:buFont typeface="Arial"/>
              <a:buChar char="•"/>
            </a:pPr>
            <a:r>
              <a:rPr lang="en-US" sz="1300" dirty="0" smtClean="0"/>
              <a:t>More than 10,000 French words had entered the English language and grammatical </a:t>
            </a:r>
            <a:r>
              <a:rPr lang="en-US" sz="1300" dirty="0"/>
              <a:t>changes occurred </a:t>
            </a:r>
            <a:r>
              <a:rPr lang="en-US" sz="1300" dirty="0" smtClean="0">
                <a:solidFill>
                  <a:schemeClr val="bg2">
                    <a:lumMod val="60000"/>
                    <a:lumOff val="40000"/>
                  </a:schemeClr>
                </a:solidFill>
              </a:rPr>
              <a:t>(</a:t>
            </a:r>
            <a:r>
              <a:rPr lang="en-US" sz="1300" dirty="0">
                <a:solidFill>
                  <a:schemeClr val="bg2">
                    <a:lumMod val="60000"/>
                    <a:lumOff val="40000"/>
                  </a:schemeClr>
                </a:solidFill>
              </a:rPr>
              <a:t>Baugh</a:t>
            </a:r>
            <a:r>
              <a:rPr lang="en-US" sz="1300" dirty="0" smtClean="0">
                <a:solidFill>
                  <a:schemeClr val="bg2">
                    <a:lumMod val="60000"/>
                    <a:lumOff val="40000"/>
                  </a:schemeClr>
                </a:solidFill>
              </a:rPr>
              <a:t> and </a:t>
            </a:r>
            <a:r>
              <a:rPr lang="en-US" sz="1300" dirty="0">
                <a:solidFill>
                  <a:schemeClr val="bg2">
                    <a:lumMod val="60000"/>
                    <a:lumOff val="40000"/>
                  </a:schemeClr>
                </a:solidFill>
              </a:rPr>
              <a:t>Cable, 2002</a:t>
            </a:r>
            <a:r>
              <a:rPr lang="en-US" sz="1300" dirty="0" smtClean="0">
                <a:solidFill>
                  <a:schemeClr val="bg2">
                    <a:lumMod val="60000"/>
                    <a:lumOff val="40000"/>
                  </a:schemeClr>
                </a:solidFill>
              </a:rPr>
              <a:t>)</a:t>
            </a:r>
            <a:endParaRPr lang="en-US" sz="1300" dirty="0">
              <a:solidFill>
                <a:schemeClr val="bg2">
                  <a:lumMod val="60000"/>
                  <a:lumOff val="40000"/>
                </a:schemeClr>
              </a:solidFill>
            </a:endParaRPr>
          </a:p>
        </p:txBody>
      </p:sp>
      <p:sp>
        <p:nvSpPr>
          <p:cNvPr id="14" name="Rounded Rectangle 13"/>
          <p:cNvSpPr/>
          <p:nvPr/>
        </p:nvSpPr>
        <p:spPr>
          <a:xfrm>
            <a:off x="5223293" y="4873082"/>
            <a:ext cx="3079625" cy="1644048"/>
          </a:xfrm>
          <a:prstGeom prst="roundRect">
            <a:avLst/>
          </a:prstGeom>
          <a:solidFill>
            <a:schemeClr val="accent1"/>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sz="2400" dirty="0"/>
              <a:t>Other influences </a:t>
            </a:r>
            <a:r>
              <a:rPr lang="en-US" sz="2400" dirty="0" smtClean="0"/>
              <a:t>include Latin </a:t>
            </a:r>
          </a:p>
          <a:p>
            <a:pPr algn="ctr"/>
            <a:r>
              <a:rPr lang="en-US" sz="2400" dirty="0" smtClean="0"/>
              <a:t>(</a:t>
            </a:r>
            <a:r>
              <a:rPr lang="en-US" sz="2400" dirty="0"/>
              <a:t>through the church and sciences)</a:t>
            </a:r>
          </a:p>
        </p:txBody>
      </p:sp>
      <p:sp>
        <p:nvSpPr>
          <p:cNvPr id="19" name="Rectangular Callout 18"/>
          <p:cNvSpPr/>
          <p:nvPr/>
        </p:nvSpPr>
        <p:spPr>
          <a:xfrm>
            <a:off x="6454588" y="503821"/>
            <a:ext cx="2291871" cy="1323162"/>
          </a:xfrm>
          <a:prstGeom prst="wedgeRectCallout">
            <a:avLst>
              <a:gd name="adj1" fmla="val 2318"/>
              <a:gd name="adj2" fmla="val 70375"/>
            </a:avLst>
          </a:prstGeom>
          <a:solidFill>
            <a:schemeClr val="tx2">
              <a:lumMod val="75000"/>
            </a:schemeClr>
          </a:solidFill>
        </p:spPr>
        <p:style>
          <a:lnRef idx="3">
            <a:schemeClr val="lt1"/>
          </a:lnRef>
          <a:fillRef idx="1">
            <a:schemeClr val="dk1"/>
          </a:fillRef>
          <a:effectRef idx="1">
            <a:schemeClr val="dk1"/>
          </a:effectRef>
          <a:fontRef idx="minor">
            <a:schemeClr val="lt1"/>
          </a:fontRef>
        </p:style>
        <p:txBody>
          <a:bodyPr rtlCol="0" anchor="ctr"/>
          <a:lstStyle/>
          <a:p>
            <a:pPr marL="177800" indent="-177800">
              <a:buFont typeface="Arial"/>
              <a:buChar char="•"/>
            </a:pPr>
            <a:r>
              <a:rPr lang="en-US" sz="1300" dirty="0" smtClean="0"/>
              <a:t>Midlands variety of English</a:t>
            </a:r>
          </a:p>
          <a:p>
            <a:pPr marL="177800" indent="-177800">
              <a:buFont typeface="Arial"/>
              <a:buChar char="•"/>
            </a:pPr>
            <a:r>
              <a:rPr lang="en-US" sz="1300" dirty="0" smtClean="0"/>
              <a:t>Associated with prestige and power</a:t>
            </a:r>
          </a:p>
          <a:p>
            <a:pPr marL="177800" indent="-177800">
              <a:buFont typeface="Arial"/>
              <a:buChar char="•"/>
            </a:pPr>
            <a:r>
              <a:rPr lang="en-US" sz="1300" dirty="0" smtClean="0"/>
              <a:t>The language of government and the courts</a:t>
            </a:r>
          </a:p>
          <a:p>
            <a:pPr marL="285750" indent="-285750">
              <a:buFont typeface="Arial"/>
              <a:buChar char="•"/>
            </a:pPr>
            <a:endParaRPr lang="en-US" sz="1300" dirty="0"/>
          </a:p>
        </p:txBody>
      </p:sp>
    </p:spTree>
    <p:extLst>
      <p:ext uri="{BB962C8B-B14F-4D97-AF65-F5344CB8AC3E}">
        <p14:creationId xmlns:p14="http://schemas.microsoft.com/office/powerpoint/2010/main" val="2564705295"/>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20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55"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1000" fill="hold"/>
                                        <p:tgtEl>
                                          <p:spTgt spid="16"/>
                                        </p:tgtEl>
                                        <p:attrNameLst>
                                          <p:attrName>ppt_w</p:attrName>
                                        </p:attrNameLst>
                                      </p:cBhvr>
                                      <p:tavLst>
                                        <p:tav tm="0">
                                          <p:val>
                                            <p:strVal val="#ppt_w*0.70"/>
                                          </p:val>
                                        </p:tav>
                                        <p:tav tm="100000">
                                          <p:val>
                                            <p:strVal val="#ppt_w"/>
                                          </p:val>
                                        </p:tav>
                                      </p:tavLst>
                                    </p:anim>
                                    <p:anim calcmode="lin" valueType="num">
                                      <p:cBhvr>
                                        <p:cTn id="13" dur="1000" fill="hold"/>
                                        <p:tgtEl>
                                          <p:spTgt spid="16"/>
                                        </p:tgtEl>
                                        <p:attrNameLst>
                                          <p:attrName>ppt_h</p:attrName>
                                        </p:attrNameLst>
                                      </p:cBhvr>
                                      <p:tavLst>
                                        <p:tav tm="0">
                                          <p:val>
                                            <p:strVal val="#ppt_h"/>
                                          </p:val>
                                        </p:tav>
                                        <p:tav tm="100000">
                                          <p:val>
                                            <p:strVal val="#ppt_h"/>
                                          </p:val>
                                        </p:tav>
                                      </p:tavLst>
                                    </p:anim>
                                    <p:animEffect transition="in" filter="fade">
                                      <p:cBhvr>
                                        <p:cTn id="14" dur="1000"/>
                                        <p:tgtEl>
                                          <p:spTgt spid="1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1000"/>
                                        <p:tgtEl>
                                          <p:spTgt spid="17"/>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1000"/>
                                        <p:tgtEl>
                                          <p:spTgt spid="13"/>
                                        </p:tgtEl>
                                      </p:cBhvr>
                                    </p:animEffect>
                                    <p:anim calcmode="lin" valueType="num">
                                      <p:cBhvr>
                                        <p:cTn id="25" dur="1000" fill="hold"/>
                                        <p:tgtEl>
                                          <p:spTgt spid="13"/>
                                        </p:tgtEl>
                                        <p:attrNameLst>
                                          <p:attrName>ppt_x</p:attrName>
                                        </p:attrNameLst>
                                      </p:cBhvr>
                                      <p:tavLst>
                                        <p:tav tm="0">
                                          <p:val>
                                            <p:strVal val="#ppt_x"/>
                                          </p:val>
                                        </p:tav>
                                        <p:tav tm="100000">
                                          <p:val>
                                            <p:strVal val="#ppt_x"/>
                                          </p:val>
                                        </p:tav>
                                      </p:tavLst>
                                    </p:anim>
                                    <p:anim calcmode="lin" valueType="num">
                                      <p:cBhvr>
                                        <p:cTn id="26" dur="1000" fill="hold"/>
                                        <p:tgtEl>
                                          <p:spTgt spid="13"/>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fade">
                                      <p:cBhvr>
                                        <p:cTn id="29" dur="1000"/>
                                        <p:tgtEl>
                                          <p:spTgt spid="3"/>
                                        </p:tgtEl>
                                      </p:cBhvr>
                                    </p:animEffect>
                                    <p:anim calcmode="lin" valueType="num">
                                      <p:cBhvr>
                                        <p:cTn id="30" dur="1000" fill="hold"/>
                                        <p:tgtEl>
                                          <p:spTgt spid="3"/>
                                        </p:tgtEl>
                                        <p:attrNameLst>
                                          <p:attrName>ppt_x</p:attrName>
                                        </p:attrNameLst>
                                      </p:cBhvr>
                                      <p:tavLst>
                                        <p:tav tm="0">
                                          <p:val>
                                            <p:strVal val="#ppt_x"/>
                                          </p:val>
                                        </p:tav>
                                        <p:tav tm="100000">
                                          <p:val>
                                            <p:strVal val="#ppt_x"/>
                                          </p:val>
                                        </p:tav>
                                      </p:tavLst>
                                    </p:anim>
                                    <p:anim calcmode="lin" valueType="num">
                                      <p:cBhvr>
                                        <p:cTn id="31" dur="1000" fill="hold"/>
                                        <p:tgtEl>
                                          <p:spTgt spid="3"/>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1000"/>
                                        <p:tgtEl>
                                          <p:spTgt spid="14"/>
                                        </p:tgtEl>
                                      </p:cBhvr>
                                    </p:animEffect>
                                    <p:anim calcmode="lin" valueType="num">
                                      <p:cBhvr>
                                        <p:cTn id="35" dur="1000" fill="hold"/>
                                        <p:tgtEl>
                                          <p:spTgt spid="14"/>
                                        </p:tgtEl>
                                        <p:attrNameLst>
                                          <p:attrName>ppt_x</p:attrName>
                                        </p:attrNameLst>
                                      </p:cBhvr>
                                      <p:tavLst>
                                        <p:tav tm="0">
                                          <p:val>
                                            <p:strVal val="#ppt_x"/>
                                          </p:val>
                                        </p:tav>
                                        <p:tav tm="100000">
                                          <p:val>
                                            <p:strVal val="#ppt_x"/>
                                          </p:val>
                                        </p:tav>
                                      </p:tavLst>
                                    </p:anim>
                                    <p:anim calcmode="lin" valueType="num">
                                      <p:cBhvr>
                                        <p:cTn id="3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55" presetClass="entr" presetSubtype="0" fill="hold" grpId="0" nodeType="click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p:cTn id="41" dur="1000" fill="hold"/>
                                        <p:tgtEl>
                                          <p:spTgt spid="8"/>
                                        </p:tgtEl>
                                        <p:attrNameLst>
                                          <p:attrName>ppt_w</p:attrName>
                                        </p:attrNameLst>
                                      </p:cBhvr>
                                      <p:tavLst>
                                        <p:tav tm="0">
                                          <p:val>
                                            <p:strVal val="#ppt_w*0.70"/>
                                          </p:val>
                                        </p:tav>
                                        <p:tav tm="100000">
                                          <p:val>
                                            <p:strVal val="#ppt_w"/>
                                          </p:val>
                                        </p:tav>
                                      </p:tavLst>
                                    </p:anim>
                                    <p:anim calcmode="lin" valueType="num">
                                      <p:cBhvr>
                                        <p:cTn id="42" dur="1000" fill="hold"/>
                                        <p:tgtEl>
                                          <p:spTgt spid="8"/>
                                        </p:tgtEl>
                                        <p:attrNameLst>
                                          <p:attrName>ppt_h</p:attrName>
                                        </p:attrNameLst>
                                      </p:cBhvr>
                                      <p:tavLst>
                                        <p:tav tm="0">
                                          <p:val>
                                            <p:strVal val="#ppt_h"/>
                                          </p:val>
                                        </p:tav>
                                        <p:tav tm="100000">
                                          <p:val>
                                            <p:strVal val="#ppt_h"/>
                                          </p:val>
                                        </p:tav>
                                      </p:tavLst>
                                    </p:anim>
                                    <p:animEffect transition="in" filter="fade">
                                      <p:cBhvr>
                                        <p:cTn id="43" dur="1000"/>
                                        <p:tgtEl>
                                          <p:spTgt spid="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8"/>
                                        </p:tgtEl>
                                        <p:attrNameLst>
                                          <p:attrName>style.visibility</p:attrName>
                                        </p:attrNameLst>
                                      </p:cBhvr>
                                      <p:to>
                                        <p:strVal val="visible"/>
                                      </p:to>
                                    </p:set>
                                    <p:animEffect transition="in" filter="fade">
                                      <p:cBhvr>
                                        <p:cTn id="48" dur="1000"/>
                                        <p:tgtEl>
                                          <p:spTgt spid="18"/>
                                        </p:tgtEl>
                                      </p:cBhvr>
                                    </p:animEffect>
                                  </p:childTnLst>
                                </p:cTn>
                              </p:par>
                            </p:childTnLst>
                          </p:cTn>
                        </p:par>
                      </p:childTnLst>
                    </p:cTn>
                  </p:par>
                  <p:par>
                    <p:cTn id="49" fill="hold">
                      <p:stCondLst>
                        <p:cond delay="indefinite"/>
                      </p:stCondLst>
                      <p:childTnLst>
                        <p:par>
                          <p:cTn id="50" fill="hold">
                            <p:stCondLst>
                              <p:cond delay="0"/>
                            </p:stCondLst>
                            <p:childTnLst>
                              <p:par>
                                <p:cTn id="51" presetID="55" presetClass="entr" presetSubtype="0" fill="hold" grpId="0" nodeType="clickEffect">
                                  <p:stCondLst>
                                    <p:cond delay="0"/>
                                  </p:stCondLst>
                                  <p:childTnLst>
                                    <p:set>
                                      <p:cBhvr>
                                        <p:cTn id="52" dur="1" fill="hold">
                                          <p:stCondLst>
                                            <p:cond delay="0"/>
                                          </p:stCondLst>
                                        </p:cTn>
                                        <p:tgtEl>
                                          <p:spTgt spid="9"/>
                                        </p:tgtEl>
                                        <p:attrNameLst>
                                          <p:attrName>style.visibility</p:attrName>
                                        </p:attrNameLst>
                                      </p:cBhvr>
                                      <p:to>
                                        <p:strVal val="visible"/>
                                      </p:to>
                                    </p:set>
                                    <p:anim calcmode="lin" valueType="num">
                                      <p:cBhvr>
                                        <p:cTn id="53" dur="1000" fill="hold"/>
                                        <p:tgtEl>
                                          <p:spTgt spid="9"/>
                                        </p:tgtEl>
                                        <p:attrNameLst>
                                          <p:attrName>ppt_w</p:attrName>
                                        </p:attrNameLst>
                                      </p:cBhvr>
                                      <p:tavLst>
                                        <p:tav tm="0">
                                          <p:val>
                                            <p:strVal val="#ppt_w*0.70"/>
                                          </p:val>
                                        </p:tav>
                                        <p:tav tm="100000">
                                          <p:val>
                                            <p:strVal val="#ppt_w"/>
                                          </p:val>
                                        </p:tav>
                                      </p:tavLst>
                                    </p:anim>
                                    <p:anim calcmode="lin" valueType="num">
                                      <p:cBhvr>
                                        <p:cTn id="54" dur="1000" fill="hold"/>
                                        <p:tgtEl>
                                          <p:spTgt spid="9"/>
                                        </p:tgtEl>
                                        <p:attrNameLst>
                                          <p:attrName>ppt_h</p:attrName>
                                        </p:attrNameLst>
                                      </p:cBhvr>
                                      <p:tavLst>
                                        <p:tav tm="0">
                                          <p:val>
                                            <p:strVal val="#ppt_h"/>
                                          </p:val>
                                        </p:tav>
                                        <p:tav tm="100000">
                                          <p:val>
                                            <p:strVal val="#ppt_h"/>
                                          </p:val>
                                        </p:tav>
                                      </p:tavLst>
                                    </p:anim>
                                    <p:animEffect transition="in" filter="fade">
                                      <p:cBhvr>
                                        <p:cTn id="55" dur="1000"/>
                                        <p:tgtEl>
                                          <p:spTgt spid="9"/>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fade">
                                      <p:cBhvr>
                                        <p:cTn id="60"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P spid="13" grpId="0" animBg="1"/>
      <p:bldP spid="16" grpId="0" animBg="1"/>
      <p:bldP spid="3" grpId="0" animBg="1"/>
      <p:bldP spid="17" grpId="0" animBg="1"/>
      <p:bldP spid="18" grpId="0" animBg="1"/>
      <p:bldP spid="14" grpId="0" animBg="1"/>
      <p:bldP spid="1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 of Middle English</a:t>
            </a:r>
            <a:endParaRPr lang="en-US" dirty="0"/>
          </a:p>
        </p:txBody>
      </p:sp>
      <p:sp>
        <p:nvSpPr>
          <p:cNvPr id="3" name="Content Placeholder 2"/>
          <p:cNvSpPr>
            <a:spLocks noGrp="1"/>
          </p:cNvSpPr>
          <p:nvPr>
            <p:ph idx="1"/>
          </p:nvPr>
        </p:nvSpPr>
        <p:spPr/>
        <p:txBody>
          <a:bodyPr>
            <a:normAutofit fontScale="85000" lnSpcReduction="20000"/>
          </a:bodyPr>
          <a:lstStyle/>
          <a:p>
            <a:pPr marL="0" indent="0">
              <a:buNone/>
            </a:pPr>
            <a:r>
              <a:rPr lang="en-AU" dirty="0">
                <a:solidFill>
                  <a:schemeClr val="tx2"/>
                </a:solidFill>
              </a:rPr>
              <a:t>An excerpt from</a:t>
            </a:r>
            <a:r>
              <a:rPr lang="en-AU" dirty="0" smtClean="0">
                <a:solidFill>
                  <a:schemeClr val="tx2"/>
                </a:solidFill>
              </a:rPr>
              <a:t> </a:t>
            </a:r>
            <a:r>
              <a:rPr lang="en-AU" i="1" dirty="0" smtClean="0">
                <a:solidFill>
                  <a:schemeClr val="tx2"/>
                </a:solidFill>
              </a:rPr>
              <a:t>The Canterbury Tales </a:t>
            </a:r>
            <a:r>
              <a:rPr lang="en-AU" dirty="0">
                <a:solidFill>
                  <a:schemeClr val="tx2"/>
                </a:solidFill>
              </a:rPr>
              <a:t>from </a:t>
            </a:r>
            <a:r>
              <a:rPr lang="en-AU" dirty="0" smtClean="0">
                <a:solidFill>
                  <a:schemeClr val="tx2"/>
                </a:solidFill>
              </a:rPr>
              <a:t>1400 </a:t>
            </a:r>
            <a:r>
              <a:rPr lang="en-AU" cap="small" dirty="0" smtClean="0">
                <a:solidFill>
                  <a:schemeClr val="tx2"/>
                </a:solidFill>
              </a:rPr>
              <a:t>ad</a:t>
            </a:r>
            <a:r>
              <a:rPr lang="en-AU" dirty="0" smtClean="0">
                <a:solidFill>
                  <a:schemeClr val="tx2"/>
                </a:solidFill>
              </a:rPr>
              <a:t>:</a:t>
            </a:r>
            <a:endParaRPr lang="en-US" dirty="0" smtClean="0">
              <a:solidFill>
                <a:schemeClr val="tx2"/>
              </a:solidFill>
            </a:endParaRPr>
          </a:p>
          <a:p>
            <a:pPr marL="0" indent="0">
              <a:buNone/>
            </a:pPr>
            <a:r>
              <a:rPr lang="en-AU" dirty="0">
                <a:solidFill>
                  <a:schemeClr val="tx2"/>
                </a:solidFill>
              </a:rPr>
              <a:t> </a:t>
            </a:r>
            <a:endParaRPr lang="en-US" dirty="0">
              <a:solidFill>
                <a:schemeClr val="tx2"/>
              </a:solidFill>
            </a:endParaRPr>
          </a:p>
          <a:p>
            <a:pPr marL="534988" indent="0">
              <a:buNone/>
            </a:pPr>
            <a:r>
              <a:rPr lang="en-AU" sz="2824" dirty="0"/>
              <a:t>His </a:t>
            </a:r>
            <a:r>
              <a:rPr lang="en-AU" sz="2824" dirty="0" err="1"/>
              <a:t>Almageste</a:t>
            </a:r>
            <a:r>
              <a:rPr lang="en-AU" sz="2824" dirty="0"/>
              <a:t>, and </a:t>
            </a:r>
            <a:r>
              <a:rPr lang="en-AU" sz="2824" dirty="0" err="1"/>
              <a:t>bookes</a:t>
            </a:r>
            <a:r>
              <a:rPr lang="en-AU" sz="2824" dirty="0"/>
              <a:t> </a:t>
            </a:r>
            <a:r>
              <a:rPr lang="en-AU" sz="2824" dirty="0" err="1"/>
              <a:t>grete</a:t>
            </a:r>
            <a:r>
              <a:rPr lang="en-AU" sz="2824" dirty="0"/>
              <a:t> and </a:t>
            </a:r>
            <a:r>
              <a:rPr lang="en-AU" sz="2824" dirty="0" err="1"/>
              <a:t>smale</a:t>
            </a:r>
            <a:r>
              <a:rPr lang="en-AU" sz="2824" dirty="0"/>
              <a:t>,</a:t>
            </a:r>
            <a:endParaRPr lang="en-US" sz="2824" dirty="0"/>
          </a:p>
          <a:p>
            <a:pPr marL="534988" indent="0">
              <a:buNone/>
            </a:pPr>
            <a:r>
              <a:rPr lang="en-AU" sz="2824" dirty="0"/>
              <a:t>His </a:t>
            </a:r>
            <a:r>
              <a:rPr lang="en-AU" sz="2824" dirty="0" err="1"/>
              <a:t>astrelabie</a:t>
            </a:r>
            <a:r>
              <a:rPr lang="en-AU" sz="2824" dirty="0"/>
              <a:t>, </a:t>
            </a:r>
            <a:r>
              <a:rPr lang="en-AU" sz="2824" dirty="0" err="1"/>
              <a:t>longynge</a:t>
            </a:r>
            <a:r>
              <a:rPr lang="en-AU" sz="2824" dirty="0"/>
              <a:t> for his art,</a:t>
            </a:r>
            <a:endParaRPr lang="en-US" sz="2824" dirty="0"/>
          </a:p>
          <a:p>
            <a:pPr marL="534988" indent="0">
              <a:buNone/>
            </a:pPr>
            <a:r>
              <a:rPr lang="en-AU" sz="2824" dirty="0"/>
              <a:t>His </a:t>
            </a:r>
            <a:r>
              <a:rPr lang="en-AU" sz="2824" dirty="0" err="1"/>
              <a:t>augrym</a:t>
            </a:r>
            <a:r>
              <a:rPr lang="en-AU" sz="2824" dirty="0"/>
              <a:t> stones </a:t>
            </a:r>
            <a:r>
              <a:rPr lang="en-AU" sz="2824" dirty="0" err="1"/>
              <a:t>layen</a:t>
            </a:r>
            <a:r>
              <a:rPr lang="en-AU" sz="2824" dirty="0"/>
              <a:t> faire apart,</a:t>
            </a:r>
            <a:endParaRPr lang="en-US" sz="2824" dirty="0"/>
          </a:p>
          <a:p>
            <a:pPr marL="534988" indent="0">
              <a:buNone/>
            </a:pPr>
            <a:r>
              <a:rPr lang="en-AU" sz="2824" dirty="0"/>
              <a:t>On shelves couched at his </a:t>
            </a:r>
            <a:r>
              <a:rPr lang="en-AU" sz="2824" dirty="0" err="1"/>
              <a:t>beddes</a:t>
            </a:r>
            <a:r>
              <a:rPr lang="en-AU" sz="2824" dirty="0"/>
              <a:t> heed;</a:t>
            </a:r>
            <a:endParaRPr lang="en-US" sz="2824" dirty="0"/>
          </a:p>
          <a:p>
            <a:pPr marL="534988" indent="0">
              <a:buNone/>
            </a:pPr>
            <a:r>
              <a:rPr lang="en-AU" sz="2824" dirty="0"/>
              <a:t>His </a:t>
            </a:r>
            <a:r>
              <a:rPr lang="en-AU" sz="2824" dirty="0" err="1"/>
              <a:t>presse</a:t>
            </a:r>
            <a:r>
              <a:rPr lang="en-AU" sz="2824" dirty="0"/>
              <a:t> </a:t>
            </a:r>
            <a:r>
              <a:rPr lang="en-AU" sz="2824" dirty="0" err="1"/>
              <a:t>ycovered</a:t>
            </a:r>
            <a:r>
              <a:rPr lang="en-AU" sz="2824" dirty="0"/>
              <a:t> with a </a:t>
            </a:r>
            <a:r>
              <a:rPr lang="en-AU" sz="2824" dirty="0" err="1"/>
              <a:t>faldyng</a:t>
            </a:r>
            <a:r>
              <a:rPr lang="en-AU" sz="2824" dirty="0"/>
              <a:t> reed</a:t>
            </a:r>
            <a:endParaRPr lang="en-US" sz="2824" dirty="0"/>
          </a:p>
          <a:p>
            <a:pPr marL="534988" indent="0">
              <a:buNone/>
            </a:pPr>
            <a:r>
              <a:rPr lang="en-AU" sz="2824" dirty="0"/>
              <a:t>And al above </a:t>
            </a:r>
            <a:r>
              <a:rPr lang="en-AU" sz="2824" dirty="0" err="1"/>
              <a:t>ther</a:t>
            </a:r>
            <a:r>
              <a:rPr lang="en-AU" sz="2824" dirty="0"/>
              <a:t> lay a gay </a:t>
            </a:r>
            <a:r>
              <a:rPr lang="en-AU" sz="2824" dirty="0" err="1"/>
              <a:t>sautrie</a:t>
            </a:r>
            <a:r>
              <a:rPr lang="en-AU" sz="2824" dirty="0"/>
              <a:t>,</a:t>
            </a:r>
            <a:endParaRPr lang="en-US" sz="2824" dirty="0"/>
          </a:p>
          <a:p>
            <a:pPr marL="534988" indent="0">
              <a:buNone/>
            </a:pPr>
            <a:r>
              <a:rPr lang="en-AU" sz="2824" dirty="0"/>
              <a:t>On which he made a-</a:t>
            </a:r>
            <a:r>
              <a:rPr lang="en-AU" sz="2824" dirty="0" err="1"/>
              <a:t>nyghtes</a:t>
            </a:r>
            <a:r>
              <a:rPr lang="en-AU" sz="2824" dirty="0"/>
              <a:t> </a:t>
            </a:r>
            <a:r>
              <a:rPr lang="en-AU" sz="2824" dirty="0" err="1"/>
              <a:t>melodie</a:t>
            </a:r>
            <a:endParaRPr lang="en-US" sz="2824" dirty="0"/>
          </a:p>
          <a:p>
            <a:pPr marL="534988" indent="0">
              <a:buNone/>
            </a:pPr>
            <a:r>
              <a:rPr lang="en-AU" sz="2824" dirty="0"/>
              <a:t>So </a:t>
            </a:r>
            <a:r>
              <a:rPr lang="en-AU" sz="2824" dirty="0" err="1"/>
              <a:t>swetely</a:t>
            </a:r>
            <a:r>
              <a:rPr lang="en-AU" sz="2824" dirty="0"/>
              <a:t> that all the </a:t>
            </a:r>
            <a:r>
              <a:rPr lang="en-AU" sz="2824" dirty="0" err="1"/>
              <a:t>chambre</a:t>
            </a:r>
            <a:r>
              <a:rPr lang="en-AU" sz="2824" dirty="0"/>
              <a:t> </a:t>
            </a:r>
            <a:r>
              <a:rPr lang="en-AU" sz="2824" dirty="0" err="1"/>
              <a:t>rong</a:t>
            </a:r>
            <a:r>
              <a:rPr lang="en-AU" sz="2824" dirty="0"/>
              <a:t>;</a:t>
            </a:r>
            <a:endParaRPr lang="en-US" sz="2824" dirty="0"/>
          </a:p>
          <a:p>
            <a:pPr marL="534988" indent="0">
              <a:buNone/>
            </a:pPr>
            <a:r>
              <a:rPr lang="en-AU" sz="2824" dirty="0"/>
              <a:t>And Angelus ad </a:t>
            </a:r>
            <a:r>
              <a:rPr lang="en-AU" sz="2824" dirty="0" err="1"/>
              <a:t>virginem</a:t>
            </a:r>
            <a:r>
              <a:rPr lang="en-AU" sz="2824" dirty="0"/>
              <a:t> he song;</a:t>
            </a:r>
            <a:endParaRPr lang="en-US" sz="2824" dirty="0"/>
          </a:p>
          <a:p>
            <a:pPr marL="0" indent="0">
              <a:buNone/>
            </a:pPr>
            <a:endParaRPr lang="en-US" dirty="0"/>
          </a:p>
        </p:txBody>
      </p:sp>
    </p:spTree>
    <p:extLst>
      <p:ext uri="{BB962C8B-B14F-4D97-AF65-F5344CB8AC3E}">
        <p14:creationId xmlns:p14="http://schemas.microsoft.com/office/powerpoint/2010/main" val="18816512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xmlns:mv="urn:schemas-microsoft-com:mac:vml">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dirty="0" smtClean="0"/>
              <a:t>Emergence of a standard English language</a:t>
            </a:r>
            <a:endParaRPr lang="en-US" dirty="0"/>
          </a:p>
        </p:txBody>
      </p:sp>
      <p:sp>
        <p:nvSpPr>
          <p:cNvPr id="3" name="Content Placeholder 2"/>
          <p:cNvSpPr>
            <a:spLocks noGrp="1"/>
          </p:cNvSpPr>
          <p:nvPr>
            <p:ph idx="1"/>
          </p:nvPr>
        </p:nvSpPr>
        <p:spPr>
          <a:xfrm>
            <a:off x="457200" y="1463752"/>
            <a:ext cx="8229600" cy="4525963"/>
          </a:xfrm>
        </p:spPr>
        <p:txBody>
          <a:bodyPr>
            <a:normAutofit fontScale="25000" lnSpcReduction="20000"/>
          </a:bodyPr>
          <a:lstStyle/>
          <a:p>
            <a:r>
              <a:rPr lang="en-AU" sz="7200" dirty="0" smtClean="0"/>
              <a:t>The notion of </a:t>
            </a:r>
            <a:r>
              <a:rPr lang="en-AU" sz="7200" dirty="0" smtClean="0">
                <a:solidFill>
                  <a:schemeClr val="accent1">
                    <a:lumMod val="75000"/>
                  </a:schemeClr>
                </a:solidFill>
              </a:rPr>
              <a:t>standardization of English </a:t>
            </a:r>
            <a:r>
              <a:rPr lang="en-AU" sz="7200" dirty="0" smtClean="0"/>
              <a:t>had started to occur during the early 1400s </a:t>
            </a:r>
            <a:r>
              <a:rPr lang="en-GB" sz="7200" dirty="0" smtClean="0"/>
              <a:t>– </a:t>
            </a:r>
            <a:r>
              <a:rPr lang="en-AU" sz="7200" dirty="0" smtClean="0"/>
              <a:t>before this time the English dialects varied greatly.</a:t>
            </a:r>
          </a:p>
          <a:p>
            <a:r>
              <a:rPr lang="en-AU" sz="7200" dirty="0" smtClean="0"/>
              <a:t>The </a:t>
            </a:r>
            <a:r>
              <a:rPr lang="en-AU" sz="7200" dirty="0"/>
              <a:t>concept of a </a:t>
            </a:r>
            <a:r>
              <a:rPr lang="en-AU" sz="7200" dirty="0">
                <a:solidFill>
                  <a:schemeClr val="accent1">
                    <a:lumMod val="75000"/>
                  </a:schemeClr>
                </a:solidFill>
              </a:rPr>
              <a:t>unified English language </a:t>
            </a:r>
            <a:r>
              <a:rPr lang="en-AU" sz="7200" dirty="0"/>
              <a:t>started with the spread of written </a:t>
            </a:r>
            <a:r>
              <a:rPr lang="en-AU" sz="7200" dirty="0" smtClean="0"/>
              <a:t>English (for</a:t>
            </a:r>
            <a:r>
              <a:rPr lang="en-AU" sz="7200" dirty="0" smtClean="0">
                <a:solidFill>
                  <a:schemeClr val="accent1">
                    <a:lumMod val="75000"/>
                  </a:schemeClr>
                </a:solidFill>
              </a:rPr>
              <a:t> government </a:t>
            </a:r>
            <a:r>
              <a:rPr lang="en-AU" sz="7200" dirty="0">
                <a:solidFill>
                  <a:schemeClr val="accent1">
                    <a:lumMod val="75000"/>
                  </a:schemeClr>
                </a:solidFill>
              </a:rPr>
              <a:t>administrative </a:t>
            </a:r>
            <a:r>
              <a:rPr lang="en-AU" sz="7200" dirty="0" smtClean="0">
                <a:solidFill>
                  <a:schemeClr val="accent1">
                    <a:lumMod val="75000"/>
                  </a:schemeClr>
                </a:solidFill>
              </a:rPr>
              <a:t>writing </a:t>
            </a:r>
            <a:r>
              <a:rPr lang="en-AU" sz="7200" b="1" dirty="0">
                <a:solidFill>
                  <a:schemeClr val="accent1">
                    <a:lumMod val="75000"/>
                  </a:schemeClr>
                </a:solidFill>
              </a:rPr>
              <a:t>Chancery </a:t>
            </a:r>
            <a:r>
              <a:rPr lang="en-AU" sz="7200" b="1" dirty="0" smtClean="0">
                <a:solidFill>
                  <a:schemeClr val="accent1">
                    <a:lumMod val="75000"/>
                  </a:schemeClr>
                </a:solidFill>
              </a:rPr>
              <a:t>English </a:t>
            </a:r>
            <a:r>
              <a:rPr lang="en-AU" sz="7200" dirty="0" smtClean="0"/>
              <a:t>was chosen) ‘not </a:t>
            </a:r>
            <a:r>
              <a:rPr lang="en-AU" sz="7200" dirty="0"/>
              <a:t>only because the Midlands are located in the middle, but because the language was not as extreme as that of the innovative North or as conservative as in the </a:t>
            </a:r>
            <a:r>
              <a:rPr lang="en-AU" sz="7200" dirty="0" smtClean="0"/>
              <a:t>south</a:t>
            </a:r>
            <a:r>
              <a:rPr lang="en-AU" sz="7200" dirty="0" smtClean="0">
                <a:solidFill>
                  <a:srgbClr val="000000"/>
                </a:solidFill>
              </a:rPr>
              <a:t>’ </a:t>
            </a:r>
            <a:r>
              <a:rPr lang="en-AU" sz="7200" dirty="0">
                <a:solidFill>
                  <a:srgbClr val="000000"/>
                </a:solidFill>
              </a:rPr>
              <a:t>(</a:t>
            </a:r>
            <a:r>
              <a:rPr lang="en-AU" sz="7200" dirty="0" err="1">
                <a:solidFill>
                  <a:srgbClr val="000000"/>
                </a:solidFill>
              </a:rPr>
              <a:t>Gramley</a:t>
            </a:r>
            <a:r>
              <a:rPr lang="en-AU" sz="7200" dirty="0">
                <a:solidFill>
                  <a:srgbClr val="000000"/>
                </a:solidFill>
              </a:rPr>
              <a:t>, 2012, p. 104</a:t>
            </a:r>
            <a:r>
              <a:rPr lang="en-AU" sz="7200" dirty="0" smtClean="0">
                <a:solidFill>
                  <a:srgbClr val="000000"/>
                </a:solidFill>
              </a:rPr>
              <a:t>).</a:t>
            </a:r>
          </a:p>
          <a:p>
            <a:pPr marL="0" indent="0">
              <a:buNone/>
            </a:pPr>
            <a:endParaRPr lang="en-AU" sz="7200" dirty="0" smtClean="0"/>
          </a:p>
          <a:p>
            <a:pPr marL="0" indent="0">
              <a:buNone/>
            </a:pPr>
            <a:r>
              <a:rPr lang="en-AU" sz="7200" dirty="0" smtClean="0">
                <a:solidFill>
                  <a:srgbClr val="000000"/>
                </a:solidFill>
              </a:rPr>
              <a:t>Hogg and Denison </a:t>
            </a:r>
            <a:r>
              <a:rPr lang="en-AU" sz="7200" dirty="0">
                <a:solidFill>
                  <a:srgbClr val="000000"/>
                </a:solidFill>
              </a:rPr>
              <a:t>(2006) </a:t>
            </a:r>
            <a:r>
              <a:rPr lang="en-AU" sz="7200" dirty="0" smtClean="0">
                <a:solidFill>
                  <a:srgbClr val="000000"/>
                </a:solidFill>
              </a:rPr>
              <a:t>on why the Midlands variety became the standard:</a:t>
            </a:r>
          </a:p>
          <a:p>
            <a:r>
              <a:rPr lang="en-AU" sz="7200" dirty="0" smtClean="0"/>
              <a:t>The </a:t>
            </a:r>
            <a:r>
              <a:rPr lang="en-AU" sz="7200" dirty="0"/>
              <a:t>dialect was spoken by </a:t>
            </a:r>
            <a:r>
              <a:rPr lang="en-AU" sz="7200" dirty="0">
                <a:solidFill>
                  <a:schemeClr val="accent1">
                    <a:lumMod val="75000"/>
                  </a:schemeClr>
                </a:solidFill>
              </a:rPr>
              <a:t>the largest number </a:t>
            </a:r>
            <a:r>
              <a:rPr lang="en-AU" sz="7200" dirty="0"/>
              <a:t>of people</a:t>
            </a:r>
            <a:endParaRPr lang="en-GB" sz="7200" dirty="0"/>
          </a:p>
          <a:p>
            <a:pPr lvl="0"/>
            <a:r>
              <a:rPr lang="en-AU" sz="7200" dirty="0"/>
              <a:t>The area was </a:t>
            </a:r>
            <a:r>
              <a:rPr lang="en-AU" sz="7200" dirty="0">
                <a:solidFill>
                  <a:schemeClr val="accent1">
                    <a:lumMod val="75000"/>
                  </a:schemeClr>
                </a:solidFill>
              </a:rPr>
              <a:t>wealthy</a:t>
            </a:r>
            <a:r>
              <a:rPr lang="en-AU" sz="7200" dirty="0"/>
              <a:t> in agricultural resources</a:t>
            </a:r>
            <a:endParaRPr lang="en-GB" sz="7200" dirty="0"/>
          </a:p>
          <a:p>
            <a:pPr lvl="0"/>
            <a:r>
              <a:rPr lang="en-AU" sz="7200" dirty="0"/>
              <a:t>Influential arms of </a:t>
            </a:r>
            <a:r>
              <a:rPr lang="en-AU" sz="7200" dirty="0">
                <a:solidFill>
                  <a:schemeClr val="accent1">
                    <a:lumMod val="75000"/>
                  </a:schemeClr>
                </a:solidFill>
              </a:rPr>
              <a:t>government </a:t>
            </a:r>
            <a:r>
              <a:rPr lang="en-AU" sz="7200" dirty="0"/>
              <a:t>and administration were located there </a:t>
            </a:r>
            <a:endParaRPr lang="en-GB" sz="7200" dirty="0"/>
          </a:p>
          <a:p>
            <a:pPr lvl="0"/>
            <a:r>
              <a:rPr lang="en-AU" sz="7200" dirty="0"/>
              <a:t>The area was associated with </a:t>
            </a:r>
            <a:r>
              <a:rPr lang="en-AU" sz="7200" dirty="0">
                <a:solidFill>
                  <a:schemeClr val="accent1">
                    <a:lumMod val="75000"/>
                  </a:schemeClr>
                </a:solidFill>
              </a:rPr>
              <a:t>education </a:t>
            </a:r>
            <a:r>
              <a:rPr lang="en-AU" sz="7200" dirty="0"/>
              <a:t>and learning, with Cambridge and Oxford universities in close proximity </a:t>
            </a:r>
            <a:endParaRPr lang="en-GB" sz="7200" dirty="0"/>
          </a:p>
          <a:p>
            <a:pPr lvl="0"/>
            <a:r>
              <a:rPr lang="en-AU" sz="7200" dirty="0"/>
              <a:t>It contained good </a:t>
            </a:r>
            <a:r>
              <a:rPr lang="en-AU" sz="7200" dirty="0">
                <a:solidFill>
                  <a:schemeClr val="accent1">
                    <a:lumMod val="75000"/>
                  </a:schemeClr>
                </a:solidFill>
              </a:rPr>
              <a:t>ports</a:t>
            </a:r>
            <a:endParaRPr lang="en-GB" sz="7200" dirty="0">
              <a:solidFill>
                <a:schemeClr val="accent1">
                  <a:lumMod val="75000"/>
                </a:schemeClr>
              </a:solidFill>
            </a:endParaRPr>
          </a:p>
          <a:p>
            <a:pPr lvl="0"/>
            <a:r>
              <a:rPr lang="en-AU" sz="7200" dirty="0"/>
              <a:t>It had strong ties to the </a:t>
            </a:r>
            <a:r>
              <a:rPr lang="en-AU" sz="7200" dirty="0" smtClean="0">
                <a:solidFill>
                  <a:schemeClr val="accent1">
                    <a:lumMod val="75000"/>
                  </a:schemeClr>
                </a:solidFill>
              </a:rPr>
              <a:t>church</a:t>
            </a:r>
            <a:r>
              <a:rPr lang="en-AU" sz="7200" dirty="0" smtClean="0"/>
              <a:t> </a:t>
            </a:r>
            <a:r>
              <a:rPr lang="en-AU" sz="7200" dirty="0"/>
              <a:t>and the </a:t>
            </a:r>
            <a:r>
              <a:rPr lang="en-AU" sz="7200" dirty="0" smtClean="0"/>
              <a:t>Archbishop.</a:t>
            </a:r>
            <a:endParaRPr lang="en-GB" sz="7200" dirty="0" smtClean="0"/>
          </a:p>
          <a:p>
            <a:pPr marL="0" indent="0">
              <a:buNone/>
            </a:pPr>
            <a:endParaRPr lang="en-AU" sz="7200" dirty="0" smtClean="0"/>
          </a:p>
          <a:p>
            <a:pPr marL="0" indent="0">
              <a:buNone/>
            </a:pPr>
            <a:r>
              <a:rPr lang="en-AU" sz="7200" dirty="0" smtClean="0"/>
              <a:t>Emergence </a:t>
            </a:r>
            <a:r>
              <a:rPr lang="en-AU" sz="7200" dirty="0"/>
              <a:t>of a standard written English </a:t>
            </a:r>
            <a:r>
              <a:rPr lang="en-AU" sz="7200" dirty="0" smtClean="0"/>
              <a:t>was related to </a:t>
            </a:r>
            <a:r>
              <a:rPr lang="en-AU" sz="7200" dirty="0" smtClean="0">
                <a:solidFill>
                  <a:schemeClr val="accent1">
                    <a:lumMod val="75000"/>
                  </a:schemeClr>
                </a:solidFill>
              </a:rPr>
              <a:t>political</a:t>
            </a:r>
            <a:r>
              <a:rPr lang="en-AU" sz="7200" dirty="0"/>
              <a:t>, social, religious, economic, and educational </a:t>
            </a:r>
            <a:r>
              <a:rPr lang="en-AU" sz="7200" dirty="0" smtClean="0"/>
              <a:t>support – factors that influence the rise of </a:t>
            </a:r>
            <a:r>
              <a:rPr lang="en-AU" sz="7200" dirty="0" smtClean="0">
                <a:solidFill>
                  <a:schemeClr val="accent1">
                    <a:lumMod val="75000"/>
                  </a:schemeClr>
                </a:solidFill>
              </a:rPr>
              <a:t>prestige varieties </a:t>
            </a:r>
            <a:r>
              <a:rPr lang="en-AU" sz="7200" dirty="0" smtClean="0"/>
              <a:t>today.</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628126040"/>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713</TotalTime>
  <Words>3896</Words>
  <Application>Microsoft Office PowerPoint</Application>
  <PresentationFormat>On-screen Show (4:3)</PresentationFormat>
  <Paragraphs>410</Paragraphs>
  <Slides>44</Slides>
  <Notes>8</Notes>
  <HiddenSlides>0</HiddenSlides>
  <MMClips>0</MMClips>
  <ScaleCrop>false</ScaleCrop>
  <HeadingPairs>
    <vt:vector size="4" baseType="variant">
      <vt:variant>
        <vt:lpstr>Theme</vt:lpstr>
      </vt:variant>
      <vt:variant>
        <vt:i4>1</vt:i4>
      </vt:variant>
      <vt:variant>
        <vt:lpstr>Slide Titles</vt:lpstr>
      </vt:variant>
      <vt:variant>
        <vt:i4>44</vt:i4>
      </vt:variant>
    </vt:vector>
  </HeadingPairs>
  <TitlesOfParts>
    <vt:vector size="45" baseType="lpstr">
      <vt:lpstr>Office Theme</vt:lpstr>
      <vt:lpstr>The history of English</vt:lpstr>
      <vt:lpstr>Overview</vt:lpstr>
      <vt:lpstr>Introductory activities</vt:lpstr>
      <vt:lpstr>The origins of the English language</vt:lpstr>
      <vt:lpstr>Early historical development</vt:lpstr>
      <vt:lpstr>An example of Old English</vt:lpstr>
      <vt:lpstr>PowerPoint Presentation</vt:lpstr>
      <vt:lpstr>An example of Middle English</vt:lpstr>
      <vt:lpstr>Emergence of a standard English language</vt:lpstr>
      <vt:lpstr>Emergence of a standard English language</vt:lpstr>
      <vt:lpstr>Early Modern English emerges</vt:lpstr>
      <vt:lpstr>The early spread of English around the world</vt:lpstr>
      <vt:lpstr>Two diaspora of the British Empire (e.g. Jenkins, 2009b)</vt:lpstr>
      <vt:lpstr>The problem with the two diaspora model</vt:lpstr>
      <vt:lpstr>How to examine spread?</vt:lpstr>
      <vt:lpstr>Figure 1.2: The four channels of English spread (p. 8) </vt:lpstr>
      <vt:lpstr>Mercantilism</vt:lpstr>
      <vt:lpstr>Channel 1: Settler colonization </vt:lpstr>
      <vt:lpstr>Channel 2: Slavery </vt:lpstr>
      <vt:lpstr>Channel 3: Trade and exploitation colonies </vt:lpstr>
      <vt:lpstr>Globalization and the rise of the world’s lingua franca</vt:lpstr>
      <vt:lpstr>Channel 4: Globalization (1)</vt:lpstr>
      <vt:lpstr>Channel 4: Globalization (2)</vt:lpstr>
      <vt:lpstr>Why English?</vt:lpstr>
      <vt:lpstr>English speakers today</vt:lpstr>
      <vt:lpstr>Number of English speakers</vt:lpstr>
      <vt:lpstr>Representing English speakers</vt:lpstr>
      <vt:lpstr>Figure 1.3: Strevens’ World Map of English, which has been reproduced here in a slightly altered form. (For the original see Strevens 1980, p. 86.) </vt:lpstr>
      <vt:lpstr>Figure 1.4: McArthur’s Circle of World English (© Cambridge University Press, reproduced with permission) </vt:lpstr>
      <vt:lpstr>Figure 1.5: Kachru’s Three Circle Model, reproduced with permission </vt:lpstr>
      <vt:lpstr>Figure 1.6: An adapted version of Kachru’s Three Circle Model of World Englishes using </vt:lpstr>
      <vt:lpstr>Criticisms   </vt:lpstr>
      <vt:lpstr>1. Overly emphasizes geographic and historical factors </vt:lpstr>
      <vt:lpstr>ELF is used both within and across these three circles</vt:lpstr>
      <vt:lpstr>2. Is too focused on colonial history </vt:lpstr>
      <vt:lpstr>3. Fails to capture the true role of English in multi-ethnic and monolingual territories </vt:lpstr>
      <vt:lpstr>PowerPoint Presentation</vt:lpstr>
      <vt:lpstr>4. Assumes a monolithic standard</vt:lpstr>
      <vt:lpstr>5. Distributes pidgins and creoles across all three categories</vt:lpstr>
      <vt:lpstr>Summary of criticisms </vt:lpstr>
      <vt:lpstr>A note on alternative models</vt:lpstr>
      <vt:lpstr>Summary of Lecture 1</vt:lpstr>
      <vt:lpstr>Key terms</vt:lpstr>
      <vt:lpstr>Further reading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Language Change and Variation</dc:title>
  <dc:creator>Anon Reviewer</dc:creator>
  <cp:lastModifiedBy>Callander, Anna</cp:lastModifiedBy>
  <cp:revision>173</cp:revision>
  <cp:lastPrinted>2014-05-20T10:15:58Z</cp:lastPrinted>
  <dcterms:created xsi:type="dcterms:W3CDTF">2015-04-07T06:41:48Z</dcterms:created>
  <dcterms:modified xsi:type="dcterms:W3CDTF">2015-04-16T12:36:49Z</dcterms:modified>
</cp:coreProperties>
</file>

<file path=docProps/thumbnail.jpeg>
</file>